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144445354" r:id="rId5"/>
    <p:sldId id="2144445355" r:id="rId6"/>
    <p:sldId id="2144445351" r:id="rId7"/>
    <p:sldId id="2144445345" r:id="rId8"/>
    <p:sldId id="2144445352" r:id="rId9"/>
    <p:sldId id="2144445344" r:id="rId10"/>
    <p:sldId id="2144445346" r:id="rId11"/>
    <p:sldId id="2144445356" r:id="rId12"/>
    <p:sldId id="2144445266" r:id="rId13"/>
    <p:sldId id="2144445340" r:id="rId14"/>
    <p:sldId id="2144445357" r:id="rId15"/>
    <p:sldId id="2144445358" r:id="rId16"/>
    <p:sldId id="2144445359" r:id="rId17"/>
    <p:sldId id="2144445360" r:id="rId18"/>
    <p:sldId id="2144445361" r:id="rId19"/>
    <p:sldId id="2144445362" r:id="rId20"/>
    <p:sldId id="2144445363" r:id="rId21"/>
    <p:sldId id="2144445364" r:id="rId22"/>
    <p:sldId id="2144445365" r:id="rId23"/>
    <p:sldId id="2144445366" r:id="rId24"/>
    <p:sldId id="2144445367" r:id="rId25"/>
    <p:sldId id="2144445368" r:id="rId26"/>
    <p:sldId id="2144445369" r:id="rId27"/>
    <p:sldId id="2144445370" r:id="rId28"/>
    <p:sldId id="2144445371" r:id="rId29"/>
    <p:sldId id="2144445372" r:id="rId30"/>
    <p:sldId id="2144445373" r:id="rId31"/>
    <p:sldId id="2144445374" r:id="rId32"/>
    <p:sldId id="2144445375" r:id="rId33"/>
    <p:sldId id="2144445376" r:id="rId34"/>
    <p:sldId id="2144445377" r:id="rId35"/>
    <p:sldId id="2144445378" r:id="rId36"/>
    <p:sldId id="2144445379" r:id="rId37"/>
    <p:sldId id="2144445380" r:id="rId38"/>
    <p:sldId id="2144445381" r:id="rId39"/>
    <p:sldId id="2144445382" r:id="rId40"/>
    <p:sldId id="2144445383" r:id="rId41"/>
    <p:sldId id="2144445384" r:id="rId42"/>
    <p:sldId id="2144445385" r:id="rId43"/>
    <p:sldId id="2144445386"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2FAD7F-A796-C5F1-3857-C1D8CA4CDB7B}" name="Angelique Van Helvoort" initials="AH" userId="KiHpwmNYZerStmnKBr5dScEm4+ttcspQIeV+ouSJ2BI=" providerId="None"/>
  <p188:author id="{F7520CED-589C-F54B-2E2D-168F3788B143}" name="Wei-Li Woo" initials="WW" userId="pF2m7Jt+4ihomGQ6xiPjmLQ2VJ4m+dN6IX366pctV2M=" providerId="None"/>
  <p188:author id="{E64DC5F1-B932-970A-EC9D-78334C9FC239}" name="Rodd Dyer" initials="RD" userId="Rodd Dy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7D156-3E0A-45E2-8997-6B7264C15B6E}" v="39" dt="2022-05-31T01:25:07.002"/>
    <p1510:client id="{46A7AD76-CCC9-62ED-C541-A0B77886DA7F}" v="15" dt="2022-05-31T02:11:54.774"/>
    <p1510:client id="{B58AD609-1101-F681-F4E1-3CC773CF3479}" v="21" dt="2022-05-31T01:39:51.901"/>
    <p1510:client id="{D634D7E6-E564-4699-97FF-B1D535AB8EA7}" v="21" dt="2022-05-30T17:11:49.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756"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d Dyer" userId="82e3d8a4-fac4-4e44-a15d-78430ce0da0e" providerId="ADAL" clId="{D634D7E6-E564-4699-97FF-B1D535AB8EA7}"/>
    <pc:docChg chg="modSld">
      <pc:chgData name="Rodd Dyer" userId="82e3d8a4-fac4-4e44-a15d-78430ce0da0e" providerId="ADAL" clId="{D634D7E6-E564-4699-97FF-B1D535AB8EA7}" dt="2022-05-31T03:23:17.901" v="29" actId="729"/>
      <pc:docMkLst>
        <pc:docMk/>
      </pc:docMkLst>
      <pc:sldChg chg="modSp mod">
        <pc:chgData name="Rodd Dyer" userId="82e3d8a4-fac4-4e44-a15d-78430ce0da0e" providerId="ADAL" clId="{D634D7E6-E564-4699-97FF-B1D535AB8EA7}" dt="2022-05-30T16:48:59.020" v="7" actId="207"/>
        <pc:sldMkLst>
          <pc:docMk/>
          <pc:sldMk cId="2211889827" sldId="2144445266"/>
        </pc:sldMkLst>
        <pc:spChg chg="mod">
          <ac:chgData name="Rodd Dyer" userId="82e3d8a4-fac4-4e44-a15d-78430ce0da0e" providerId="ADAL" clId="{D634D7E6-E564-4699-97FF-B1D535AB8EA7}" dt="2022-05-30T16:48:38.698" v="4" actId="2085"/>
          <ac:spMkLst>
            <pc:docMk/>
            <pc:sldMk cId="2211889827" sldId="2144445266"/>
            <ac:spMk id="2" creationId="{E2BBC87A-0AA4-2635-C255-5ABBD32C69E1}"/>
          </ac:spMkLst>
        </pc:spChg>
        <pc:spChg chg="mod">
          <ac:chgData name="Rodd Dyer" userId="82e3d8a4-fac4-4e44-a15d-78430ce0da0e" providerId="ADAL" clId="{D634D7E6-E564-4699-97FF-B1D535AB8EA7}" dt="2022-05-30T16:48:43.196" v="5" actId="2085"/>
          <ac:spMkLst>
            <pc:docMk/>
            <pc:sldMk cId="2211889827" sldId="2144445266"/>
            <ac:spMk id="3" creationId="{E31C5025-742B-5B31-CE72-6134125420D9}"/>
          </ac:spMkLst>
        </pc:spChg>
        <pc:spChg chg="mod">
          <ac:chgData name="Rodd Dyer" userId="82e3d8a4-fac4-4e44-a15d-78430ce0da0e" providerId="ADAL" clId="{D634D7E6-E564-4699-97FF-B1D535AB8EA7}" dt="2022-05-30T16:48:59.020" v="7" actId="207"/>
          <ac:spMkLst>
            <pc:docMk/>
            <pc:sldMk cId="2211889827" sldId="2144445266"/>
            <ac:spMk id="4" creationId="{EDB4FACB-2081-01F3-A706-1B09D650871D}"/>
          </ac:spMkLst>
        </pc:spChg>
      </pc:sldChg>
      <pc:sldChg chg="modSp mod">
        <pc:chgData name="Rodd Dyer" userId="82e3d8a4-fac4-4e44-a15d-78430ce0da0e" providerId="ADAL" clId="{D634D7E6-E564-4699-97FF-B1D535AB8EA7}" dt="2022-05-30T17:11:49.920" v="28" actId="207"/>
        <pc:sldMkLst>
          <pc:docMk/>
          <pc:sldMk cId="3545577930" sldId="2144445340"/>
        </pc:sldMkLst>
        <pc:spChg chg="mod">
          <ac:chgData name="Rodd Dyer" userId="82e3d8a4-fac4-4e44-a15d-78430ce0da0e" providerId="ADAL" clId="{D634D7E6-E564-4699-97FF-B1D535AB8EA7}" dt="2022-05-30T16:48:25.416" v="3" actId="948"/>
          <ac:spMkLst>
            <pc:docMk/>
            <pc:sldMk cId="3545577930" sldId="2144445340"/>
            <ac:spMk id="8" creationId="{6B1C9DDC-6997-4411-8578-28A8E2EEFCFB}"/>
          </ac:spMkLst>
        </pc:spChg>
        <pc:spChg chg="mod">
          <ac:chgData name="Rodd Dyer" userId="82e3d8a4-fac4-4e44-a15d-78430ce0da0e" providerId="ADAL" clId="{D634D7E6-E564-4699-97FF-B1D535AB8EA7}" dt="2022-05-30T17:11:49.920" v="28" actId="207"/>
          <ac:spMkLst>
            <pc:docMk/>
            <pc:sldMk cId="3545577930" sldId="2144445340"/>
            <ac:spMk id="13" creationId="{E10CE6BC-8BFB-4C75-92B2-4FCCC0B20E0B}"/>
          </ac:spMkLst>
        </pc:spChg>
      </pc:sldChg>
      <pc:sldChg chg="modSp mod">
        <pc:chgData name="Rodd Dyer" userId="82e3d8a4-fac4-4e44-a15d-78430ce0da0e" providerId="ADAL" clId="{D634D7E6-E564-4699-97FF-B1D535AB8EA7}" dt="2022-05-30T17:10:14.315" v="13" actId="1076"/>
        <pc:sldMkLst>
          <pc:docMk/>
          <pc:sldMk cId="1880348312" sldId="2144445344"/>
        </pc:sldMkLst>
        <pc:spChg chg="mod">
          <ac:chgData name="Rodd Dyer" userId="82e3d8a4-fac4-4e44-a15d-78430ce0da0e" providerId="ADAL" clId="{D634D7E6-E564-4699-97FF-B1D535AB8EA7}" dt="2022-05-30T17:10:14.315" v="13" actId="1076"/>
          <ac:spMkLst>
            <pc:docMk/>
            <pc:sldMk cId="1880348312" sldId="2144445344"/>
            <ac:spMk id="14" creationId="{C9EEBDB8-5206-527A-4E91-A221EF24D8E3}"/>
          </ac:spMkLst>
        </pc:spChg>
        <pc:spChg chg="mod">
          <ac:chgData name="Rodd Dyer" userId="82e3d8a4-fac4-4e44-a15d-78430ce0da0e" providerId="ADAL" clId="{D634D7E6-E564-4699-97FF-B1D535AB8EA7}" dt="2022-05-30T17:10:11.589" v="12" actId="207"/>
          <ac:spMkLst>
            <pc:docMk/>
            <pc:sldMk cId="1880348312" sldId="2144445344"/>
            <ac:spMk id="15" creationId="{E1408FB6-AED7-EA75-30FA-63218DD26E5D}"/>
          </ac:spMkLst>
        </pc:spChg>
      </pc:sldChg>
      <pc:sldChg chg="modSp mod">
        <pc:chgData name="Rodd Dyer" userId="82e3d8a4-fac4-4e44-a15d-78430ce0da0e" providerId="ADAL" clId="{D634D7E6-E564-4699-97FF-B1D535AB8EA7}" dt="2022-05-30T17:09:53.186" v="10" actId="207"/>
        <pc:sldMkLst>
          <pc:docMk/>
          <pc:sldMk cId="3753002960" sldId="2144445345"/>
        </pc:sldMkLst>
        <pc:spChg chg="mod">
          <ac:chgData name="Rodd Dyer" userId="82e3d8a4-fac4-4e44-a15d-78430ce0da0e" providerId="ADAL" clId="{D634D7E6-E564-4699-97FF-B1D535AB8EA7}" dt="2022-05-30T17:09:53.186" v="10" actId="207"/>
          <ac:spMkLst>
            <pc:docMk/>
            <pc:sldMk cId="3753002960" sldId="2144445345"/>
            <ac:spMk id="5" creationId="{2755058C-F6CB-8148-D6F8-2FB78B65CE5F}"/>
          </ac:spMkLst>
        </pc:spChg>
      </pc:sldChg>
      <pc:sldChg chg="modSp mod">
        <pc:chgData name="Rodd Dyer" userId="82e3d8a4-fac4-4e44-a15d-78430ce0da0e" providerId="ADAL" clId="{D634D7E6-E564-4699-97FF-B1D535AB8EA7}" dt="2022-05-30T17:10:04.188" v="11" actId="207"/>
        <pc:sldMkLst>
          <pc:docMk/>
          <pc:sldMk cId="2815043756" sldId="2144445351"/>
        </pc:sldMkLst>
        <pc:spChg chg="mod">
          <ac:chgData name="Rodd Dyer" userId="82e3d8a4-fac4-4e44-a15d-78430ce0da0e" providerId="ADAL" clId="{D634D7E6-E564-4699-97FF-B1D535AB8EA7}" dt="2022-05-30T17:10:04.188" v="11" actId="207"/>
          <ac:spMkLst>
            <pc:docMk/>
            <pc:sldMk cId="2815043756" sldId="2144445351"/>
            <ac:spMk id="4" creationId="{B9977060-F657-4C3E-92FD-FFEA4F86F051}"/>
          </ac:spMkLst>
        </pc:spChg>
      </pc:sldChg>
      <pc:sldChg chg="modSp mod">
        <pc:chgData name="Rodd Dyer" userId="82e3d8a4-fac4-4e44-a15d-78430ce0da0e" providerId="ADAL" clId="{D634D7E6-E564-4699-97FF-B1D535AB8EA7}" dt="2022-05-30T17:09:47.988" v="9" actId="207"/>
        <pc:sldMkLst>
          <pc:docMk/>
          <pc:sldMk cId="2848421528" sldId="2144445352"/>
        </pc:sldMkLst>
        <pc:spChg chg="mod">
          <ac:chgData name="Rodd Dyer" userId="82e3d8a4-fac4-4e44-a15d-78430ce0da0e" providerId="ADAL" clId="{D634D7E6-E564-4699-97FF-B1D535AB8EA7}" dt="2022-05-30T17:09:43.805" v="8" actId="207"/>
          <ac:spMkLst>
            <pc:docMk/>
            <pc:sldMk cId="2848421528" sldId="2144445352"/>
            <ac:spMk id="5" creationId="{E212B9AA-C592-994C-932F-B3C4A86EAFD2}"/>
          </ac:spMkLst>
        </pc:spChg>
        <pc:spChg chg="mod">
          <ac:chgData name="Rodd Dyer" userId="82e3d8a4-fac4-4e44-a15d-78430ce0da0e" providerId="ADAL" clId="{D634D7E6-E564-4699-97FF-B1D535AB8EA7}" dt="2022-05-30T17:09:47.988" v="9" actId="207"/>
          <ac:spMkLst>
            <pc:docMk/>
            <pc:sldMk cId="2848421528" sldId="2144445352"/>
            <ac:spMk id="6" creationId="{1A7D787A-E5BC-1C93-B72D-0C6F6375278E}"/>
          </ac:spMkLst>
        </pc:spChg>
      </pc:sldChg>
      <pc:sldChg chg="modSp mod modShow">
        <pc:chgData name="Rodd Dyer" userId="82e3d8a4-fac4-4e44-a15d-78430ce0da0e" providerId="ADAL" clId="{D634D7E6-E564-4699-97FF-B1D535AB8EA7}" dt="2022-05-31T03:23:17.901" v="29" actId="729"/>
        <pc:sldMkLst>
          <pc:docMk/>
          <pc:sldMk cId="1833263799" sldId="2144445356"/>
        </pc:sldMkLst>
        <pc:spChg chg="mod">
          <ac:chgData name="Rodd Dyer" userId="82e3d8a4-fac4-4e44-a15d-78430ce0da0e" providerId="ADAL" clId="{D634D7E6-E564-4699-97FF-B1D535AB8EA7}" dt="2022-05-30T17:10:41.484" v="15" actId="14100"/>
          <ac:spMkLst>
            <pc:docMk/>
            <pc:sldMk cId="1833263799" sldId="2144445356"/>
            <ac:spMk id="8" creationId="{4DEFDB80-D374-407C-A9E1-C30B43EAE9E4}"/>
          </ac:spMkLst>
        </pc:spChg>
        <pc:spChg chg="mod">
          <ac:chgData name="Rodd Dyer" userId="82e3d8a4-fac4-4e44-a15d-78430ce0da0e" providerId="ADAL" clId="{D634D7E6-E564-4699-97FF-B1D535AB8EA7}" dt="2022-05-30T17:11:19.692" v="25" actId="1076"/>
          <ac:spMkLst>
            <pc:docMk/>
            <pc:sldMk cId="1833263799" sldId="2144445356"/>
            <ac:spMk id="11" creationId="{667F9C2A-C96B-437A-A1A1-5BAFFBD1486B}"/>
          </ac:spMkLst>
        </pc:spChg>
        <pc:spChg chg="mod">
          <ac:chgData name="Rodd Dyer" userId="82e3d8a4-fac4-4e44-a15d-78430ce0da0e" providerId="ADAL" clId="{D634D7E6-E564-4699-97FF-B1D535AB8EA7}" dt="2022-05-30T17:10:58.373" v="19" actId="1076"/>
          <ac:spMkLst>
            <pc:docMk/>
            <pc:sldMk cId="1833263799" sldId="2144445356"/>
            <ac:spMk id="14" creationId="{3D6785BD-5AAD-4EEE-9396-522A9E03E4DB}"/>
          </ac:spMkLst>
        </pc:spChg>
        <pc:cxnChg chg="mod">
          <ac:chgData name="Rodd Dyer" userId="82e3d8a4-fac4-4e44-a15d-78430ce0da0e" providerId="ADAL" clId="{D634D7E6-E564-4699-97FF-B1D535AB8EA7}" dt="2022-05-30T17:11:31.195" v="27" actId="1076"/>
          <ac:cxnSpMkLst>
            <pc:docMk/>
            <pc:sldMk cId="1833263799" sldId="2144445356"/>
            <ac:cxnSpMk id="27" creationId="{89C3C8A7-618D-43A6-A6F0-EC32B0D9C06F}"/>
          </ac:cxnSpMkLst>
        </pc:cxnChg>
        <pc:cxnChg chg="mod">
          <ac:chgData name="Rodd Dyer" userId="82e3d8a4-fac4-4e44-a15d-78430ce0da0e" providerId="ADAL" clId="{D634D7E6-E564-4699-97FF-B1D535AB8EA7}" dt="2022-05-30T17:11:26.372" v="26" actId="1582"/>
          <ac:cxnSpMkLst>
            <pc:docMk/>
            <pc:sldMk cId="1833263799" sldId="2144445356"/>
            <ac:cxnSpMk id="30" creationId="{AE687FD7-F3A8-4A22-A9AE-3DD6FB9540C0}"/>
          </ac:cxnSpMkLst>
        </pc:cxnChg>
      </pc:sldChg>
    </pc:docChg>
  </pc:docChgLst>
  <pc:docChgLst>
    <pc:chgData name="Guest User" userId="S::urn:spo:anon#1dcf4f9bfad1820a8893a038dad632025c2f61ca6a32912cd26578ff91e7bc1c::" providerId="AD" clId="Web-{B58AD609-1101-F681-F4E1-3CC773CF3479}"/>
    <pc:docChg chg="modSld">
      <pc:chgData name="Guest User" userId="S::urn:spo:anon#1dcf4f9bfad1820a8893a038dad632025c2f61ca6a32912cd26578ff91e7bc1c::" providerId="AD" clId="Web-{B58AD609-1101-F681-F4E1-3CC773CF3479}" dt="2022-05-31T01:39:51.901" v="19" actId="20577"/>
      <pc:docMkLst>
        <pc:docMk/>
      </pc:docMkLst>
      <pc:sldChg chg="modSp">
        <pc:chgData name="Guest User" userId="S::urn:spo:anon#1dcf4f9bfad1820a8893a038dad632025c2f61ca6a32912cd26578ff91e7bc1c::" providerId="AD" clId="Web-{B58AD609-1101-F681-F4E1-3CC773CF3479}" dt="2022-05-31T01:39:21.197" v="18" actId="20577"/>
        <pc:sldMkLst>
          <pc:docMk/>
          <pc:sldMk cId="2211889827" sldId="2144445266"/>
        </pc:sldMkLst>
        <pc:spChg chg="mod">
          <ac:chgData name="Guest User" userId="S::urn:spo:anon#1dcf4f9bfad1820a8893a038dad632025c2f61ca6a32912cd26578ff91e7bc1c::" providerId="AD" clId="Web-{B58AD609-1101-F681-F4E1-3CC773CF3479}" dt="2022-05-31T01:39:21.197" v="18" actId="20577"/>
          <ac:spMkLst>
            <pc:docMk/>
            <pc:sldMk cId="2211889827" sldId="2144445266"/>
            <ac:spMk id="2" creationId="{E2BBC87A-0AA4-2635-C255-5ABBD32C69E1}"/>
          </ac:spMkLst>
        </pc:spChg>
        <pc:spChg chg="mod">
          <ac:chgData name="Guest User" userId="S::urn:spo:anon#1dcf4f9bfad1820a8893a038dad632025c2f61ca6a32912cd26578ff91e7bc1c::" providerId="AD" clId="Web-{B58AD609-1101-F681-F4E1-3CC773CF3479}" dt="2022-05-31T01:38:57.244" v="17" actId="20577"/>
          <ac:spMkLst>
            <pc:docMk/>
            <pc:sldMk cId="2211889827" sldId="2144445266"/>
            <ac:spMk id="3" creationId="{E31C5025-742B-5B31-CE72-6134125420D9}"/>
          </ac:spMkLst>
        </pc:spChg>
        <pc:spChg chg="mod">
          <ac:chgData name="Guest User" userId="S::urn:spo:anon#1dcf4f9bfad1820a8893a038dad632025c2f61ca6a32912cd26578ff91e7bc1c::" providerId="AD" clId="Web-{B58AD609-1101-F681-F4E1-3CC773CF3479}" dt="2022-05-31T01:38:49.728" v="16" actId="20577"/>
          <ac:spMkLst>
            <pc:docMk/>
            <pc:sldMk cId="2211889827" sldId="2144445266"/>
            <ac:spMk id="4" creationId="{EDB4FACB-2081-01F3-A706-1B09D650871D}"/>
          </ac:spMkLst>
        </pc:spChg>
      </pc:sldChg>
      <pc:sldChg chg="modSp">
        <pc:chgData name="Guest User" userId="S::urn:spo:anon#1dcf4f9bfad1820a8893a038dad632025c2f61ca6a32912cd26578ff91e7bc1c::" providerId="AD" clId="Web-{B58AD609-1101-F681-F4E1-3CC773CF3479}" dt="2022-05-31T01:37:12.382" v="11" actId="20577"/>
        <pc:sldMkLst>
          <pc:docMk/>
          <pc:sldMk cId="1880348312" sldId="2144445344"/>
        </pc:sldMkLst>
        <pc:spChg chg="mod">
          <ac:chgData name="Guest User" userId="S::urn:spo:anon#1dcf4f9bfad1820a8893a038dad632025c2f61ca6a32912cd26578ff91e7bc1c::" providerId="AD" clId="Web-{B58AD609-1101-F681-F4E1-3CC773CF3479}" dt="2022-05-31T01:37:12.382" v="11" actId="20577"/>
          <ac:spMkLst>
            <pc:docMk/>
            <pc:sldMk cId="1880348312" sldId="2144445344"/>
            <ac:spMk id="15" creationId="{E1408FB6-AED7-EA75-30FA-63218DD26E5D}"/>
          </ac:spMkLst>
        </pc:spChg>
      </pc:sldChg>
      <pc:sldChg chg="modSp">
        <pc:chgData name="Guest User" userId="S::urn:spo:anon#1dcf4f9bfad1820a8893a038dad632025c2f61ca6a32912cd26578ff91e7bc1c::" providerId="AD" clId="Web-{B58AD609-1101-F681-F4E1-3CC773CF3479}" dt="2022-05-31T01:39:51.901" v="19" actId="20577"/>
        <pc:sldMkLst>
          <pc:docMk/>
          <pc:sldMk cId="3753002960" sldId="2144445345"/>
        </pc:sldMkLst>
        <pc:spChg chg="mod">
          <ac:chgData name="Guest User" userId="S::urn:spo:anon#1dcf4f9bfad1820a8893a038dad632025c2f61ca6a32912cd26578ff91e7bc1c::" providerId="AD" clId="Web-{B58AD609-1101-F681-F4E1-3CC773CF3479}" dt="2022-05-31T01:34:22.721" v="1" actId="20577"/>
          <ac:spMkLst>
            <pc:docMk/>
            <pc:sldMk cId="3753002960" sldId="2144445345"/>
            <ac:spMk id="4" creationId="{D108E02E-F2B2-7FE7-C5B6-BDE40C4BEF11}"/>
          </ac:spMkLst>
        </pc:spChg>
        <pc:spChg chg="mod">
          <ac:chgData name="Guest User" userId="S::urn:spo:anon#1dcf4f9bfad1820a8893a038dad632025c2f61ca6a32912cd26578ff91e7bc1c::" providerId="AD" clId="Web-{B58AD609-1101-F681-F4E1-3CC773CF3479}" dt="2022-05-31T01:39:51.901" v="19" actId="20577"/>
          <ac:spMkLst>
            <pc:docMk/>
            <pc:sldMk cId="3753002960" sldId="2144445345"/>
            <ac:spMk id="5" creationId="{2755058C-F6CB-8148-D6F8-2FB78B65CE5F}"/>
          </ac:spMkLst>
        </pc:spChg>
      </pc:sldChg>
      <pc:sldChg chg="modSp">
        <pc:chgData name="Guest User" userId="S::urn:spo:anon#1dcf4f9bfad1820a8893a038dad632025c2f61ca6a32912cd26578ff91e7bc1c::" providerId="AD" clId="Web-{B58AD609-1101-F681-F4E1-3CC773CF3479}" dt="2022-05-31T01:37:30.867" v="12" actId="20577"/>
        <pc:sldMkLst>
          <pc:docMk/>
          <pc:sldMk cId="2297462503" sldId="2144445346"/>
        </pc:sldMkLst>
        <pc:spChg chg="mod">
          <ac:chgData name="Guest User" userId="S::urn:spo:anon#1dcf4f9bfad1820a8893a038dad632025c2f61ca6a32912cd26578ff91e7bc1c::" providerId="AD" clId="Web-{B58AD609-1101-F681-F4E1-3CC773CF3479}" dt="2022-05-31T01:37:30.867" v="12" actId="20577"/>
          <ac:spMkLst>
            <pc:docMk/>
            <pc:sldMk cId="2297462503" sldId="2144445346"/>
            <ac:spMk id="3" creationId="{F0752733-82E2-789A-2E6C-B79C95347C79}"/>
          </ac:spMkLst>
        </pc:spChg>
      </pc:sldChg>
      <pc:sldChg chg="modSp">
        <pc:chgData name="Guest User" userId="S::urn:spo:anon#1dcf4f9bfad1820a8893a038dad632025c2f61ca6a32912cd26578ff91e7bc1c::" providerId="AD" clId="Web-{B58AD609-1101-F681-F4E1-3CC773CF3479}" dt="2022-05-31T01:36:48.287" v="10" actId="20577"/>
        <pc:sldMkLst>
          <pc:docMk/>
          <pc:sldMk cId="2848421528" sldId="2144445352"/>
        </pc:sldMkLst>
        <pc:spChg chg="mod">
          <ac:chgData name="Guest User" userId="S::urn:spo:anon#1dcf4f9bfad1820a8893a038dad632025c2f61ca6a32912cd26578ff91e7bc1c::" providerId="AD" clId="Web-{B58AD609-1101-F681-F4E1-3CC773CF3479}" dt="2022-05-31T01:36:22.240" v="6" actId="20577"/>
          <ac:spMkLst>
            <pc:docMk/>
            <pc:sldMk cId="2848421528" sldId="2144445352"/>
            <ac:spMk id="5" creationId="{E212B9AA-C592-994C-932F-B3C4A86EAFD2}"/>
          </ac:spMkLst>
        </pc:spChg>
        <pc:spChg chg="mod">
          <ac:chgData name="Guest User" userId="S::urn:spo:anon#1dcf4f9bfad1820a8893a038dad632025c2f61ca6a32912cd26578ff91e7bc1c::" providerId="AD" clId="Web-{B58AD609-1101-F681-F4E1-3CC773CF3479}" dt="2022-05-31T01:36:48.287" v="10" actId="20577"/>
          <ac:spMkLst>
            <pc:docMk/>
            <pc:sldMk cId="2848421528" sldId="2144445352"/>
            <ac:spMk id="6" creationId="{1A7D787A-E5BC-1C93-B72D-0C6F6375278E}"/>
          </ac:spMkLst>
        </pc:spChg>
      </pc:sldChg>
      <pc:sldChg chg="modSp">
        <pc:chgData name="Guest User" userId="S::urn:spo:anon#1dcf4f9bfad1820a8893a038dad632025c2f61ca6a32912cd26578ff91e7bc1c::" providerId="AD" clId="Web-{B58AD609-1101-F681-F4E1-3CC773CF3479}" dt="2022-05-31T01:38:28.837" v="15" actId="20577"/>
        <pc:sldMkLst>
          <pc:docMk/>
          <pc:sldMk cId="1833263799" sldId="2144445356"/>
        </pc:sldMkLst>
        <pc:spChg chg="mod">
          <ac:chgData name="Guest User" userId="S::urn:spo:anon#1dcf4f9bfad1820a8893a038dad632025c2f61ca6a32912cd26578ff91e7bc1c::" providerId="AD" clId="Web-{B58AD609-1101-F681-F4E1-3CC773CF3479}" dt="2022-05-31T01:38:02.789" v="13" actId="20577"/>
          <ac:spMkLst>
            <pc:docMk/>
            <pc:sldMk cId="1833263799" sldId="2144445356"/>
            <ac:spMk id="8" creationId="{4DEFDB80-D374-407C-A9E1-C30B43EAE9E4}"/>
          </ac:spMkLst>
        </pc:spChg>
        <pc:spChg chg="mod">
          <ac:chgData name="Guest User" userId="S::urn:spo:anon#1dcf4f9bfad1820a8893a038dad632025c2f61ca6a32912cd26578ff91e7bc1c::" providerId="AD" clId="Web-{B58AD609-1101-F681-F4E1-3CC773CF3479}" dt="2022-05-31T01:38:28.837" v="15" actId="20577"/>
          <ac:spMkLst>
            <pc:docMk/>
            <pc:sldMk cId="1833263799" sldId="2144445356"/>
            <ac:spMk id="9" creationId="{E21C4BC5-3642-4078-807F-6F7F52B7A649}"/>
          </ac:spMkLst>
        </pc:spChg>
      </pc:sldChg>
    </pc:docChg>
  </pc:docChgLst>
  <pc:docChgLst>
    <pc:chgData name="Guest User" userId="S::urn:spo:anon#6d1c0363939d5869cbba7c75ec90f7286188ab3a96bb85ec14ab3b1fd0abd411::" providerId="AD" clId="Web-{46A7AD76-CCC9-62ED-C541-A0B77886DA7F}"/>
    <pc:docChg chg="modSld">
      <pc:chgData name="Guest User" userId="S::urn:spo:anon#6d1c0363939d5869cbba7c75ec90f7286188ab3a96bb85ec14ab3b1fd0abd411::" providerId="AD" clId="Web-{46A7AD76-CCC9-62ED-C541-A0B77886DA7F}" dt="2022-05-31T02:11:48.008" v="9" actId="20577"/>
      <pc:docMkLst>
        <pc:docMk/>
      </pc:docMkLst>
      <pc:sldChg chg="modSp">
        <pc:chgData name="Guest User" userId="S::urn:spo:anon#6d1c0363939d5869cbba7c75ec90f7286188ab3a96bb85ec14ab3b1fd0abd411::" providerId="AD" clId="Web-{46A7AD76-CCC9-62ED-C541-A0B77886DA7F}" dt="2022-05-31T02:11:48.008" v="9" actId="20577"/>
        <pc:sldMkLst>
          <pc:docMk/>
          <pc:sldMk cId="2301455531" sldId="2144445355"/>
        </pc:sldMkLst>
        <pc:spChg chg="mod">
          <ac:chgData name="Guest User" userId="S::urn:spo:anon#6d1c0363939d5869cbba7c75ec90f7286188ab3a96bb85ec14ab3b1fd0abd411::" providerId="AD" clId="Web-{46A7AD76-CCC9-62ED-C541-A0B77886DA7F}" dt="2022-05-31T02:11:48.008" v="9" actId="20577"/>
          <ac:spMkLst>
            <pc:docMk/>
            <pc:sldMk cId="2301455531" sldId="2144445355"/>
            <ac:spMk id="56" creationId="{3A6C52D9-A29D-285C-9CEC-7FBDC16A8A68}"/>
          </ac:spMkLst>
        </pc:spChg>
      </pc:sldChg>
    </pc:docChg>
  </pc:docChgLst>
  <pc:docChgLst>
    <pc:chgData name="Guest User" userId="S::urn:spo:anon#1dcf4f9bfad1820a8893a038dad632025c2f61ca6a32912cd26578ff91e7bc1c::" providerId="AD" clId="Web-{3C77D156-3E0A-45E2-8997-6B7264C15B6E}"/>
    <pc:docChg chg="modSld">
      <pc:chgData name="Guest User" userId="S::urn:spo:anon#1dcf4f9bfad1820a8893a038dad632025c2f61ca6a32912cd26578ff91e7bc1c::" providerId="AD" clId="Web-{3C77D156-3E0A-45E2-8997-6B7264C15B6E}" dt="2022-05-31T01:25:07.002" v="16" actId="20577"/>
      <pc:docMkLst>
        <pc:docMk/>
      </pc:docMkLst>
      <pc:sldChg chg="modSp">
        <pc:chgData name="Guest User" userId="S::urn:spo:anon#1dcf4f9bfad1820a8893a038dad632025c2f61ca6a32912cd26578ff91e7bc1c::" providerId="AD" clId="Web-{3C77D156-3E0A-45E2-8997-6B7264C15B6E}" dt="2022-05-31T01:25:07.002" v="16" actId="20577"/>
        <pc:sldMkLst>
          <pc:docMk/>
          <pc:sldMk cId="2815043756" sldId="2144445351"/>
        </pc:sldMkLst>
        <pc:spChg chg="mod">
          <ac:chgData name="Guest User" userId="S::urn:spo:anon#1dcf4f9bfad1820a8893a038dad632025c2f61ca6a32912cd26578ff91e7bc1c::" providerId="AD" clId="Web-{3C77D156-3E0A-45E2-8997-6B7264C15B6E}" dt="2022-05-31T01:25:07.002" v="16" actId="20577"/>
          <ac:spMkLst>
            <pc:docMk/>
            <pc:sldMk cId="2815043756" sldId="2144445351"/>
            <ac:spMk id="4" creationId="{B9977060-F657-4C3E-92FD-FFEA4F86F051}"/>
          </ac:spMkLst>
        </pc:spChg>
      </pc:sldChg>
      <pc:sldChg chg="modSp">
        <pc:chgData name="Guest User" userId="S::urn:spo:anon#1dcf4f9bfad1820a8893a038dad632025c2f61ca6a32912cd26578ff91e7bc1c::" providerId="AD" clId="Web-{3C77D156-3E0A-45E2-8997-6B7264C15B6E}" dt="2022-05-31T01:23:08.686" v="6" actId="20577"/>
        <pc:sldMkLst>
          <pc:docMk/>
          <pc:sldMk cId="3222802747" sldId="2144445354"/>
        </pc:sldMkLst>
        <pc:spChg chg="mod">
          <ac:chgData name="Guest User" userId="S::urn:spo:anon#1dcf4f9bfad1820a8893a038dad632025c2f61ca6a32912cd26578ff91e7bc1c::" providerId="AD" clId="Web-{3C77D156-3E0A-45E2-8997-6B7264C15B6E}" dt="2022-05-31T01:22:48.139" v="5" actId="20577"/>
          <ac:spMkLst>
            <pc:docMk/>
            <pc:sldMk cId="3222802747" sldId="2144445354"/>
            <ac:spMk id="8" creationId="{F2E6CFAD-8A9D-404B-4066-9C1F4EFA9EDF}"/>
          </ac:spMkLst>
        </pc:spChg>
        <pc:spChg chg="mod">
          <ac:chgData name="Guest User" userId="S::urn:spo:anon#1dcf4f9bfad1820a8893a038dad632025c2f61ca6a32912cd26578ff91e7bc1c::" providerId="AD" clId="Web-{3C77D156-3E0A-45E2-8997-6B7264C15B6E}" dt="2022-05-31T01:23:08.686" v="6" actId="20577"/>
          <ac:spMkLst>
            <pc:docMk/>
            <pc:sldMk cId="3222802747" sldId="2144445354"/>
            <ac:spMk id="9" creationId="{0DEBE129-3E3E-102A-936C-7116BC901612}"/>
          </ac:spMkLst>
        </pc:spChg>
      </pc:sldChg>
      <pc:sldChg chg="modSp">
        <pc:chgData name="Guest User" userId="S::urn:spo:anon#1dcf4f9bfad1820a8893a038dad632025c2f61ca6a32912cd26578ff91e7bc1c::" providerId="AD" clId="Web-{3C77D156-3E0A-45E2-8997-6B7264C15B6E}" dt="2022-05-31T01:24:04.406" v="14" actId="20577"/>
        <pc:sldMkLst>
          <pc:docMk/>
          <pc:sldMk cId="2301455531" sldId="2144445355"/>
        </pc:sldMkLst>
        <pc:spChg chg="mod">
          <ac:chgData name="Guest User" userId="S::urn:spo:anon#1dcf4f9bfad1820a8893a038dad632025c2f61ca6a32912cd26578ff91e7bc1c::" providerId="AD" clId="Web-{3C77D156-3E0A-45E2-8997-6B7264C15B6E}" dt="2022-05-31T01:23:49.890" v="12" actId="20577"/>
          <ac:spMkLst>
            <pc:docMk/>
            <pc:sldMk cId="2301455531" sldId="2144445355"/>
            <ac:spMk id="13" creationId="{7E5418E4-07F9-69C1-233F-384AF699CC2E}"/>
          </ac:spMkLst>
        </pc:spChg>
        <pc:spChg chg="mod">
          <ac:chgData name="Guest User" userId="S::urn:spo:anon#1dcf4f9bfad1820a8893a038dad632025c2f61ca6a32912cd26578ff91e7bc1c::" providerId="AD" clId="Web-{3C77D156-3E0A-45E2-8997-6B7264C15B6E}" dt="2022-05-31T01:23:40.468" v="11" actId="20577"/>
          <ac:spMkLst>
            <pc:docMk/>
            <pc:sldMk cId="2301455531" sldId="2144445355"/>
            <ac:spMk id="45" creationId="{251ADCE1-C6F0-6DB1-BBAD-F80DD4C51DE1}"/>
          </ac:spMkLst>
        </pc:spChg>
        <pc:spChg chg="mod">
          <ac:chgData name="Guest User" userId="S::urn:spo:anon#1dcf4f9bfad1820a8893a038dad632025c2f61ca6a32912cd26578ff91e7bc1c::" providerId="AD" clId="Web-{3C77D156-3E0A-45E2-8997-6B7264C15B6E}" dt="2022-05-31T01:24:04.406" v="14" actId="20577"/>
          <ac:spMkLst>
            <pc:docMk/>
            <pc:sldMk cId="2301455531" sldId="2144445355"/>
            <ac:spMk id="56" creationId="{3A6C52D9-A29D-285C-9CEC-7FBDC16A8A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1587D-7F68-4D5E-B411-49AEC504E8A9}" type="datetimeFigureOut">
              <a:rPr lang="en-US" smtClean="0"/>
              <a:t>07-Jun-22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3018-F961-4698-9AC6-7C51E55D52DB}" type="slidenum">
              <a:rPr lang="en-US" smtClean="0"/>
              <a:t>‹#›</a:t>
            </a:fld>
            <a:endParaRPr lang="en-US"/>
          </a:p>
        </p:txBody>
      </p:sp>
    </p:spTree>
    <p:extLst>
      <p:ext uri="{BB962C8B-B14F-4D97-AF65-F5344CB8AC3E}">
        <p14:creationId xmlns:p14="http://schemas.microsoft.com/office/powerpoint/2010/main" val="1355242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oodvalley.nl/our-focu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eforum.org/communities/food-innovation-hubs-partners-grou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oodagility.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a:t>
            </a:fld>
            <a:endParaRPr/>
          </a:p>
        </p:txBody>
      </p:sp>
    </p:spTree>
    <p:extLst>
      <p:ext uri="{BB962C8B-B14F-4D97-AF65-F5344CB8AC3E}">
        <p14:creationId xmlns:p14="http://schemas.microsoft.com/office/powerpoint/2010/main" val="4136491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12</a:t>
            </a:fld>
            <a:endParaRPr/>
          </a:p>
        </p:txBody>
      </p:sp>
    </p:spTree>
    <p:extLst>
      <p:ext uri="{BB962C8B-B14F-4D97-AF65-F5344CB8AC3E}">
        <p14:creationId xmlns:p14="http://schemas.microsoft.com/office/powerpoint/2010/main" val="1803358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DC13018-F961-4698-9AC6-7C51E55D52DB}" type="slidenum">
              <a:rPr lang="en-US" smtClean="0"/>
              <a:t>13</a:t>
            </a:fld>
            <a:endParaRPr lang="en-US"/>
          </a:p>
        </p:txBody>
      </p:sp>
    </p:spTree>
    <p:extLst>
      <p:ext uri="{BB962C8B-B14F-4D97-AF65-F5344CB8AC3E}">
        <p14:creationId xmlns:p14="http://schemas.microsoft.com/office/powerpoint/2010/main" val="1145274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14</a:t>
            </a:fld>
            <a:endParaRPr/>
          </a:p>
        </p:txBody>
      </p:sp>
    </p:spTree>
    <p:extLst>
      <p:ext uri="{BB962C8B-B14F-4D97-AF65-F5344CB8AC3E}">
        <p14:creationId xmlns:p14="http://schemas.microsoft.com/office/powerpoint/2010/main" val="420195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15</a:t>
            </a:fld>
            <a:endParaRPr/>
          </a:p>
        </p:txBody>
      </p:sp>
    </p:spTree>
    <p:extLst>
      <p:ext uri="{BB962C8B-B14F-4D97-AF65-F5344CB8AC3E}">
        <p14:creationId xmlns:p14="http://schemas.microsoft.com/office/powerpoint/2010/main" val="3825787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16</a:t>
            </a:fld>
            <a:endParaRPr/>
          </a:p>
        </p:txBody>
      </p:sp>
    </p:spTree>
    <p:extLst>
      <p:ext uri="{BB962C8B-B14F-4D97-AF65-F5344CB8AC3E}">
        <p14:creationId xmlns:p14="http://schemas.microsoft.com/office/powerpoint/2010/main" val="2697137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17</a:t>
            </a:fld>
            <a:endParaRPr/>
          </a:p>
        </p:txBody>
      </p:sp>
    </p:spTree>
    <p:extLst>
      <p:ext uri="{BB962C8B-B14F-4D97-AF65-F5344CB8AC3E}">
        <p14:creationId xmlns:p14="http://schemas.microsoft.com/office/powerpoint/2010/main" val="881223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As an underlining point, the structure of the FIH should respond to the types of food systems and development objectives which a country might have. Perhaps this could be explained to the audience and MARD. This will have a large impact on the governance structure. For instance, a </a:t>
            </a:r>
            <a:r>
              <a:rPr lang="en-US" sz="1800" b="1">
                <a:effectLst/>
                <a:latin typeface="Calibri" panose="020F0502020204030204" pitchFamily="34" charset="0"/>
                <a:ea typeface="Times New Roman" panose="02020603050405020304" pitchFamily="18" charset="0"/>
              </a:rPr>
              <a:t>food innovation hub which focuses on SMEs </a:t>
            </a:r>
            <a:r>
              <a:rPr lang="en-US" sz="1800">
                <a:effectLst/>
                <a:latin typeface="Calibri" panose="020F0502020204030204" pitchFamily="34" charset="0"/>
                <a:ea typeface="Times New Roman" panose="02020603050405020304" pitchFamily="18" charset="0"/>
              </a:rPr>
              <a:t>might have a different governance structures and partners which focuses on large companies. Different needs require different approaches. </a:t>
            </a:r>
            <a:endParaRPr lang="en-AU" sz="1800">
              <a:effectLst/>
              <a:latin typeface="Calibri" panose="020F050202020403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EDC13018-F961-4698-9AC6-7C51E55D52DB}" type="slidenum">
              <a:rPr lang="en-US" smtClean="0"/>
              <a:t>18</a:t>
            </a:fld>
            <a:endParaRPr lang="en-US"/>
          </a:p>
        </p:txBody>
      </p:sp>
    </p:spTree>
    <p:extLst>
      <p:ext uri="{BB962C8B-B14F-4D97-AF65-F5344CB8AC3E}">
        <p14:creationId xmlns:p14="http://schemas.microsoft.com/office/powerpoint/2010/main" val="3883229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Governance structures  - public and private sector leaderships and involvement</a:t>
            </a:r>
          </a:p>
          <a:p>
            <a:r>
              <a:rPr lang="en-AU"/>
              <a:t>Strategic objectives and themes </a:t>
            </a:r>
          </a:p>
          <a:p>
            <a:r>
              <a:rPr lang="en-AU"/>
              <a:t>Innovation activities </a:t>
            </a:r>
          </a:p>
          <a:p>
            <a:endParaRPr lang="en-AU"/>
          </a:p>
          <a:p>
            <a:endParaRPr lang="en-AU"/>
          </a:p>
        </p:txBody>
      </p:sp>
      <p:sp>
        <p:nvSpPr>
          <p:cNvPr id="4" name="Slide Number Placeholder 3"/>
          <p:cNvSpPr>
            <a:spLocks noGrp="1"/>
          </p:cNvSpPr>
          <p:nvPr>
            <p:ph type="sldNum" sz="quarter" idx="5"/>
          </p:nvPr>
        </p:nvSpPr>
        <p:spPr/>
        <p:txBody>
          <a:bodyPr/>
          <a:lstStyle/>
          <a:p>
            <a:fld id="{EDC13018-F961-4698-9AC6-7C51E55D52DB}" type="slidenum">
              <a:rPr lang="en-US" smtClean="0"/>
              <a:t>19</a:t>
            </a:fld>
            <a:endParaRPr lang="en-US"/>
          </a:p>
        </p:txBody>
      </p:sp>
    </p:spTree>
    <p:extLst>
      <p:ext uri="{BB962C8B-B14F-4D97-AF65-F5344CB8AC3E}">
        <p14:creationId xmlns:p14="http://schemas.microsoft.com/office/powerpoint/2010/main" val="2629999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Government-led Partnership</a:t>
            </a:r>
          </a:p>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21</a:t>
            </a:fld>
            <a:endParaRPr/>
          </a:p>
        </p:txBody>
      </p:sp>
    </p:spTree>
    <p:extLst>
      <p:ext uri="{BB962C8B-B14F-4D97-AF65-F5344CB8AC3E}">
        <p14:creationId xmlns:p14="http://schemas.microsoft.com/office/powerpoint/2010/main" val="4220689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22</a:t>
            </a:fld>
            <a:endParaRPr/>
          </a:p>
        </p:txBody>
      </p:sp>
    </p:spTree>
    <p:extLst>
      <p:ext uri="{BB962C8B-B14F-4D97-AF65-F5344CB8AC3E}">
        <p14:creationId xmlns:p14="http://schemas.microsoft.com/office/powerpoint/2010/main" val="100657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2</a:t>
            </a:fld>
            <a:endParaRPr/>
          </a:p>
        </p:txBody>
      </p:sp>
    </p:spTree>
    <p:extLst>
      <p:ext uri="{BB962C8B-B14F-4D97-AF65-F5344CB8AC3E}">
        <p14:creationId xmlns:p14="http://schemas.microsoft.com/office/powerpoint/2010/main" val="1126958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24</a:t>
            </a:fld>
            <a:endParaRPr/>
          </a:p>
        </p:txBody>
      </p:sp>
    </p:spTree>
    <p:extLst>
      <p:ext uri="{BB962C8B-B14F-4D97-AF65-F5344CB8AC3E}">
        <p14:creationId xmlns:p14="http://schemas.microsoft.com/office/powerpoint/2010/main" val="2449442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26</a:t>
            </a:fld>
            <a:endParaRPr/>
          </a:p>
        </p:txBody>
      </p:sp>
    </p:spTree>
    <p:extLst>
      <p:ext uri="{BB962C8B-B14F-4D97-AF65-F5344CB8AC3E}">
        <p14:creationId xmlns:p14="http://schemas.microsoft.com/office/powerpoint/2010/main" val="667748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27</a:t>
            </a:fld>
            <a:endParaRPr/>
          </a:p>
        </p:txBody>
      </p:sp>
    </p:spTree>
    <p:extLst>
      <p:ext uri="{BB962C8B-B14F-4D97-AF65-F5344CB8AC3E}">
        <p14:creationId xmlns:p14="http://schemas.microsoft.com/office/powerpoint/2010/main" val="2235920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What we do in the transition of the </a:t>
            </a:r>
            <a:r>
              <a:rPr lang="en-US" err="1">
                <a:hlinkClick r:id="rId3"/>
              </a:rPr>
              <a:t>foodsystem</a:t>
            </a:r>
            <a:r>
              <a:rPr lang="en-US">
                <a:hlinkClick r:id="rId3"/>
              </a:rPr>
              <a:t> I </a:t>
            </a:r>
            <a:r>
              <a:rPr lang="en-US" err="1">
                <a:hlinkClick r:id="rId3"/>
              </a:rPr>
              <a:t>Foodvalley</a:t>
            </a:r>
            <a:r>
              <a:rPr lang="en-US">
                <a:hlinkClick r:id="rId3"/>
              </a:rPr>
              <a:t> NL</a:t>
            </a:r>
            <a:endParaRPr lang="en-AU"/>
          </a:p>
        </p:txBody>
      </p:sp>
      <p:sp>
        <p:nvSpPr>
          <p:cNvPr id="4" name="Slide Number Placeholder 3"/>
          <p:cNvSpPr>
            <a:spLocks noGrp="1"/>
          </p:cNvSpPr>
          <p:nvPr>
            <p:ph type="sldNum" sz="quarter" idx="5"/>
          </p:nvPr>
        </p:nvSpPr>
        <p:spPr/>
        <p:txBody>
          <a:bodyPr/>
          <a:lstStyle/>
          <a:p>
            <a:fld id="{168E96D0-3283-4714-8007-CDFF1B8A4571}" type="slidenum">
              <a:rPr lang="en-AU" smtClean="0"/>
              <a:t>29</a:t>
            </a:fld>
            <a:endParaRPr lang="en-AU"/>
          </a:p>
        </p:txBody>
      </p:sp>
    </p:spTree>
    <p:extLst>
      <p:ext uri="{BB962C8B-B14F-4D97-AF65-F5344CB8AC3E}">
        <p14:creationId xmlns:p14="http://schemas.microsoft.com/office/powerpoint/2010/main" val="4052459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Importance of developing and strengthening international networks and collaborations is critical </a:t>
            </a: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30</a:t>
            </a:fld>
            <a:endParaRPr/>
          </a:p>
        </p:txBody>
      </p:sp>
    </p:spTree>
    <p:extLst>
      <p:ext uri="{BB962C8B-B14F-4D97-AF65-F5344CB8AC3E}">
        <p14:creationId xmlns:p14="http://schemas.microsoft.com/office/powerpoint/2010/main" val="254526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Food Innovation Hubs | World Economic Forum (weforum.org)</a:t>
            </a:r>
            <a:endParaRPr lang="en-US"/>
          </a:p>
          <a:p>
            <a:endParaRPr lang="en-US"/>
          </a:p>
          <a:p>
            <a:endParaRPr lang="en-AU"/>
          </a:p>
        </p:txBody>
      </p:sp>
      <p:sp>
        <p:nvSpPr>
          <p:cNvPr id="4" name="Slide Number Placeholder 3"/>
          <p:cNvSpPr>
            <a:spLocks noGrp="1"/>
          </p:cNvSpPr>
          <p:nvPr>
            <p:ph type="sldNum" sz="quarter" idx="5"/>
          </p:nvPr>
        </p:nvSpPr>
        <p:spPr/>
        <p:txBody>
          <a:bodyPr/>
          <a:lstStyle/>
          <a:p>
            <a:fld id="{168E96D0-3283-4714-8007-CDFF1B8A4571}" type="slidenum">
              <a:rPr lang="en-AU" smtClean="0"/>
              <a:t>31</a:t>
            </a:fld>
            <a:endParaRPr lang="en-AU"/>
          </a:p>
        </p:txBody>
      </p:sp>
    </p:spTree>
    <p:extLst>
      <p:ext uri="{BB962C8B-B14F-4D97-AF65-F5344CB8AC3E}">
        <p14:creationId xmlns:p14="http://schemas.microsoft.com/office/powerpoint/2010/main" val="1343229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0244" y="4781014"/>
            <a:ext cx="5441950" cy="3911739"/>
          </a:xfrm>
          <a:prstGeom prst="rect">
            <a:avLst/>
          </a:prstGeom>
        </p:spPr>
        <p:txBody>
          <a:bodyPr spcFirstLastPara="1" wrap="square" lIns="91425" tIns="45700" rIns="91425" bIns="45700" anchor="t" anchorCtr="0">
            <a:noAutofit/>
          </a:bodyPr>
          <a:lstStyle/>
          <a:p>
            <a:pPr marL="368300" marR="0" lvl="1" indent="-3413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s-CO" sz="2400"/>
              <a:t>The Hub </a:t>
            </a:r>
            <a:r>
              <a:rPr lang="es-CO" sz="2400" err="1"/>
              <a:t>gives</a:t>
            </a:r>
            <a:r>
              <a:rPr lang="es-CO" sz="2400"/>
              <a:t> </a:t>
            </a:r>
            <a:r>
              <a:rPr lang="es-CO" sz="2400" err="1"/>
              <a:t>you</a:t>
            </a:r>
            <a:r>
              <a:rPr lang="es-CO" sz="2400"/>
              <a:t> </a:t>
            </a:r>
            <a:r>
              <a:rPr lang="es-CO" sz="2400" err="1"/>
              <a:t>the</a:t>
            </a:r>
            <a:r>
              <a:rPr lang="es-CO" sz="2400"/>
              <a:t> </a:t>
            </a:r>
            <a:r>
              <a:rPr lang="es-CO" sz="2400" err="1"/>
              <a:t>opportunity</a:t>
            </a:r>
            <a:r>
              <a:rPr lang="es-CO" sz="2400"/>
              <a:t> </a:t>
            </a:r>
            <a:r>
              <a:rPr lang="es-CO" sz="2400" err="1"/>
              <a:t>to</a:t>
            </a:r>
            <a:r>
              <a:rPr lang="es-CO" sz="2400"/>
              <a:t> drive </a:t>
            </a:r>
            <a:r>
              <a:rPr lang="es-CO" sz="2400" err="1"/>
              <a:t>systemic</a:t>
            </a:r>
            <a:r>
              <a:rPr lang="es-CO" sz="2400"/>
              <a:t> </a:t>
            </a:r>
            <a:r>
              <a:rPr lang="es-CO" sz="2400" err="1"/>
              <a:t>change</a:t>
            </a:r>
            <a:r>
              <a:rPr lang="es-CO" sz="2400"/>
              <a:t> in </a:t>
            </a:r>
            <a:r>
              <a:rPr lang="es-CO" sz="2400" err="1"/>
              <a:t>Colombian</a:t>
            </a:r>
            <a:r>
              <a:rPr lang="es-CO" sz="2400"/>
              <a:t> </a:t>
            </a:r>
            <a:r>
              <a:rPr lang="es-CO" sz="2400" err="1"/>
              <a:t>food</a:t>
            </a:r>
            <a:r>
              <a:rPr lang="es-CO" sz="2400"/>
              <a:t> </a:t>
            </a:r>
            <a:r>
              <a:rPr lang="es-CO" sz="2400" err="1"/>
              <a:t>system</a:t>
            </a:r>
            <a:r>
              <a:rPr lang="es-CO" sz="2400"/>
              <a:t> </a:t>
            </a:r>
            <a:r>
              <a:rPr lang="es-CO" sz="2400" err="1"/>
              <a:t>by</a:t>
            </a:r>
            <a:r>
              <a:rPr lang="es-CO" sz="2400"/>
              <a:t> </a:t>
            </a:r>
            <a:r>
              <a:rPr lang="es-CO" sz="2400" err="1"/>
              <a:t>improving</a:t>
            </a:r>
            <a:r>
              <a:rPr lang="es-CO" sz="2400"/>
              <a:t> </a:t>
            </a:r>
            <a:r>
              <a:rPr lang="es-CO" sz="2400" err="1"/>
              <a:t>access</a:t>
            </a:r>
            <a:r>
              <a:rPr lang="es-CO" sz="2400"/>
              <a:t> and </a:t>
            </a:r>
            <a:r>
              <a:rPr lang="es-CO" sz="2400" err="1"/>
              <a:t>adoption</a:t>
            </a:r>
            <a:r>
              <a:rPr lang="es-CO" sz="2400"/>
              <a:t> of innovative </a:t>
            </a:r>
            <a:r>
              <a:rPr lang="es-CO" sz="2400" err="1"/>
              <a:t>solutions</a:t>
            </a:r>
            <a:r>
              <a:rPr lang="es-CO" sz="2400"/>
              <a:t> </a:t>
            </a:r>
            <a:r>
              <a:rPr lang="es-CO" sz="2400" err="1"/>
              <a:t>to</a:t>
            </a:r>
            <a:r>
              <a:rPr lang="es-CO" sz="2400"/>
              <a:t> local </a:t>
            </a:r>
            <a:r>
              <a:rPr lang="es-CO" sz="2400" err="1"/>
              <a:t>food</a:t>
            </a:r>
            <a:r>
              <a:rPr lang="es-CO" sz="2400"/>
              <a:t> </a:t>
            </a:r>
            <a:r>
              <a:rPr lang="es-CO" sz="2400" err="1"/>
              <a:t>challenges</a:t>
            </a:r>
            <a:r>
              <a:rPr lang="es-CO" sz="2400"/>
              <a:t> </a:t>
            </a:r>
            <a:r>
              <a:rPr lang="es-CO" sz="2400" err="1"/>
              <a:t>through</a:t>
            </a:r>
            <a:r>
              <a:rPr lang="es-CO" sz="2400"/>
              <a:t> a </a:t>
            </a:r>
            <a:r>
              <a:rPr lang="es-CO" sz="2400" err="1"/>
              <a:t>multi-stakeholder</a:t>
            </a:r>
            <a:r>
              <a:rPr lang="es-CO" sz="2400"/>
              <a:t> </a:t>
            </a:r>
            <a:r>
              <a:rPr lang="es-CO" sz="2400" err="1"/>
              <a:t>approach</a:t>
            </a:r>
            <a:r>
              <a:rPr lang="es-CO" sz="2400"/>
              <a:t>. </a:t>
            </a:r>
            <a:r>
              <a:rPr lang="es-CO" sz="2400" err="1"/>
              <a:t>This</a:t>
            </a:r>
            <a:r>
              <a:rPr lang="es-CO" sz="2400"/>
              <a:t> </a:t>
            </a:r>
            <a:r>
              <a:rPr lang="es-CO" sz="2400" err="1"/>
              <a:t>will</a:t>
            </a:r>
            <a:r>
              <a:rPr lang="es-CO" sz="2400"/>
              <a:t> </a:t>
            </a:r>
            <a:r>
              <a:rPr lang="es-CO" sz="2400" err="1"/>
              <a:t>give</a:t>
            </a:r>
            <a:r>
              <a:rPr lang="es-CO" sz="2400"/>
              <a:t> </a:t>
            </a:r>
            <a:r>
              <a:rPr lang="es-CO" sz="2400" err="1"/>
              <a:t>you</a:t>
            </a:r>
            <a:r>
              <a:rPr lang="es-CO" sz="2400"/>
              <a:t> </a:t>
            </a:r>
            <a:r>
              <a:rPr lang="es-CO" sz="2400" err="1"/>
              <a:t>recognition</a:t>
            </a:r>
            <a:r>
              <a:rPr lang="es-CO" sz="2400"/>
              <a:t> as a </a:t>
            </a:r>
            <a:r>
              <a:rPr lang="es-CO" sz="2400" err="1"/>
              <a:t>thought</a:t>
            </a:r>
            <a:r>
              <a:rPr lang="es-CO" sz="2400"/>
              <a:t> leader and driver of positive </a:t>
            </a:r>
            <a:r>
              <a:rPr lang="es-CO" sz="2400" err="1"/>
              <a:t>change</a:t>
            </a:r>
            <a:r>
              <a:rPr lang="es-CO" sz="2400"/>
              <a:t> in </a:t>
            </a:r>
            <a:r>
              <a:rPr lang="es-CO" sz="2400" err="1"/>
              <a:t>the</a:t>
            </a:r>
            <a:r>
              <a:rPr lang="es-CO" sz="2400"/>
              <a:t> global </a:t>
            </a:r>
            <a:r>
              <a:rPr lang="es-CO" sz="2400" err="1"/>
              <a:t>network</a:t>
            </a:r>
            <a:r>
              <a:rPr lang="es-CO" sz="2400"/>
              <a:t> of </a:t>
            </a:r>
            <a:r>
              <a:rPr lang="es-CO" sz="2400" err="1"/>
              <a:t>the</a:t>
            </a:r>
            <a:r>
              <a:rPr lang="es-CO" sz="2400"/>
              <a:t> </a:t>
            </a:r>
            <a:r>
              <a:rPr lang="es-CO" sz="2400" err="1"/>
              <a:t>Food</a:t>
            </a:r>
            <a:r>
              <a:rPr lang="es-CO" sz="2400"/>
              <a:t> </a:t>
            </a:r>
            <a:r>
              <a:rPr lang="es-CO" sz="2400" err="1"/>
              <a:t>Innovation</a:t>
            </a:r>
            <a:r>
              <a:rPr lang="es-CO" sz="2400"/>
              <a:t> </a:t>
            </a:r>
            <a:r>
              <a:rPr lang="es-CO" sz="2400" err="1"/>
              <a:t>Hubs</a:t>
            </a:r>
            <a:r>
              <a:rPr lang="es-CO" sz="2400"/>
              <a:t> and global </a:t>
            </a:r>
            <a:r>
              <a:rPr lang="es-CO" sz="2400" err="1"/>
              <a:t>initiatives</a:t>
            </a:r>
            <a:r>
              <a:rPr lang="es-CO" sz="2400"/>
              <a:t> </a:t>
            </a:r>
            <a:r>
              <a:rPr lang="es-CO" sz="2400" err="1"/>
              <a:t>like</a:t>
            </a:r>
            <a:r>
              <a:rPr lang="es-CO" sz="2400"/>
              <a:t> </a:t>
            </a:r>
            <a:r>
              <a:rPr lang="es-CO" sz="2400" err="1"/>
              <a:t>the</a:t>
            </a:r>
            <a:r>
              <a:rPr lang="es-CO" sz="2400"/>
              <a:t> </a:t>
            </a:r>
            <a:r>
              <a:rPr lang="es-CO" sz="2400" err="1"/>
              <a:t>Food</a:t>
            </a:r>
            <a:r>
              <a:rPr lang="es-CO" sz="2400"/>
              <a:t> </a:t>
            </a:r>
            <a:r>
              <a:rPr lang="es-CO" sz="2400" err="1"/>
              <a:t>Action</a:t>
            </a:r>
            <a:r>
              <a:rPr lang="es-CO" sz="2400"/>
              <a:t> Alliance.</a:t>
            </a:r>
            <a:endParaRPr lang="en-US" sz="2100" b="1">
              <a:solidFill>
                <a:schemeClr val="dk1"/>
              </a:solidFill>
              <a:ea typeface="Century Gothic"/>
              <a:cs typeface="Century Gothic"/>
              <a:sym typeface="Century Gothic"/>
            </a:endParaRPr>
          </a:p>
          <a:p>
            <a:pPr marL="368300" lvl="1" indent="-340995">
              <a:spcBef>
                <a:spcPts val="600"/>
              </a:spcBef>
              <a:buFont typeface="Arial" panose="020B0604020202020204" pitchFamily="34" charset="0"/>
              <a:buChar char="•"/>
            </a:pPr>
            <a:endParaRPr lang="en-US"/>
          </a:p>
          <a:p>
            <a:pPr marL="368300" lvl="1" indent="-340995">
              <a:spcBef>
                <a:spcPts val="600"/>
              </a:spcBef>
              <a:buFont typeface="Arial" panose="020B0604020202020204" pitchFamily="34" charset="0"/>
              <a:buChar char="•"/>
            </a:pPr>
            <a:r>
              <a:rPr lang="en-US"/>
              <a:t>This a unique opportunity to convene many key players under the same umbrella with a sharp strategy. </a:t>
            </a:r>
            <a:endParaRPr lang="en-US" sz="2100" b="1">
              <a:solidFill>
                <a:schemeClr val="dk1"/>
              </a:solidFill>
              <a:ea typeface="Century Gothic"/>
              <a:cs typeface="Calibri"/>
              <a:sym typeface="Century Gothic"/>
            </a:endParaRPr>
          </a:p>
          <a:p>
            <a:pPr marL="368300" lvl="1" indent="-340995">
              <a:spcBef>
                <a:spcPts val="600"/>
              </a:spcBef>
              <a:buFont typeface="Arial" panose="020B0604020202020204" pitchFamily="34" charset="0"/>
              <a:buChar char="•"/>
            </a:pPr>
            <a:r>
              <a:rPr lang="en-US" sz="2100" b="1">
                <a:solidFill>
                  <a:schemeClr val="dk1"/>
                </a:solidFill>
                <a:ea typeface="Century Gothic"/>
                <a:cs typeface="Calibri"/>
                <a:sym typeface="Century Gothic"/>
              </a:rPr>
              <a:t>Opportunity to drive systemic change in Colombian and global food system</a:t>
            </a:r>
            <a:r>
              <a:rPr lang="en-US" sz="2100">
                <a:solidFill>
                  <a:schemeClr val="dk1"/>
                </a:solidFill>
                <a:ea typeface="Century Gothic"/>
                <a:cs typeface="Calibri"/>
                <a:sym typeface="Century Gothic"/>
              </a:rPr>
              <a:t> impact areas by helping to incubate and scale ground-breaking, transformative interventions focused on the improving access and adoption of innovation for food systems</a:t>
            </a:r>
            <a:endParaRPr lang="en-US" sz="2100">
              <a:cs typeface="Calibri"/>
            </a:endParaRPr>
          </a:p>
          <a:p>
            <a:pPr marL="368300" lvl="1" indent="-340995">
              <a:spcBef>
                <a:spcPts val="600"/>
              </a:spcBef>
              <a:buFont typeface="Arial" panose="020B0604020202020204" pitchFamily="34" charset="0"/>
              <a:buChar char="•"/>
            </a:pPr>
            <a:r>
              <a:rPr lang="en-US" sz="2100">
                <a:solidFill>
                  <a:schemeClr val="dk1"/>
                </a:solidFill>
                <a:ea typeface="Century Gothic"/>
                <a:cs typeface="Calibri"/>
              </a:rPr>
              <a:t>Present the Spanish Name (TBD)</a:t>
            </a:r>
          </a:p>
          <a:p>
            <a:pPr marL="368300" lvl="1" indent="-340995">
              <a:spcBef>
                <a:spcPts val="600"/>
              </a:spcBef>
              <a:buFont typeface="Arial" panose="020B0604020202020204" pitchFamily="34" charset="0"/>
              <a:buChar char="•"/>
            </a:pPr>
            <a:r>
              <a:rPr lang="en-US" sz="2100">
                <a:solidFill>
                  <a:schemeClr val="dk1"/>
                </a:solidFill>
                <a:ea typeface="Century Gothic"/>
                <a:cs typeface="Calibri"/>
              </a:rPr>
              <a:t>Huge opportunity for the Country to and its </a:t>
            </a:r>
            <a:endParaRPr lang="en-US" sz="2100">
              <a:solidFill>
                <a:schemeClr val="dk1"/>
              </a:solidFill>
              <a:ea typeface="Century Gothic"/>
              <a:cs typeface="Calibri"/>
              <a:sym typeface="Century Gothic"/>
            </a:endParaRPr>
          </a:p>
          <a:p>
            <a:pPr marL="368300" lvl="1" indent="-341313">
              <a:spcBef>
                <a:spcPts val="600"/>
              </a:spcBef>
              <a:buFont typeface="Arial" panose="020B0604020202020204" pitchFamily="34" charset="0"/>
              <a:buChar char="•"/>
            </a:pPr>
            <a:r>
              <a:rPr lang="en-US" sz="2100">
                <a:solidFill>
                  <a:schemeClr val="dk1"/>
                </a:solidFill>
                <a:ea typeface="Century Gothic"/>
                <a:cs typeface="Century Gothic"/>
                <a:sym typeface="Century Gothic"/>
              </a:rPr>
              <a:t>Join and </a:t>
            </a:r>
            <a:r>
              <a:rPr lang="en-US" sz="2100" b="1">
                <a:solidFill>
                  <a:schemeClr val="dk1"/>
                </a:solidFill>
                <a:ea typeface="Century Gothic"/>
                <a:cs typeface="Century Gothic"/>
                <a:sym typeface="Century Gothic"/>
              </a:rPr>
              <a:t>contribute towards a portfolio of investible interventions</a:t>
            </a:r>
            <a:r>
              <a:rPr lang="en-US" sz="2100">
                <a:solidFill>
                  <a:schemeClr val="dk1"/>
                </a:solidFill>
                <a:ea typeface="Century Gothic"/>
                <a:cs typeface="Century Gothic"/>
                <a:sym typeface="Century Gothic"/>
              </a:rPr>
              <a:t>, positioned to collectively mobilize investment and partnerships</a:t>
            </a:r>
          </a:p>
          <a:p>
            <a:pPr marL="368300" lvl="1" indent="-341313">
              <a:spcBef>
                <a:spcPts val="600"/>
              </a:spcBef>
              <a:buFont typeface="Arial" panose="020B0604020202020204" pitchFamily="34" charset="0"/>
              <a:buChar char="•"/>
            </a:pPr>
            <a:r>
              <a:rPr lang="en-US" sz="2100" b="1">
                <a:solidFill>
                  <a:schemeClr val="dk1"/>
                </a:solidFill>
                <a:ea typeface="Century Gothic"/>
                <a:cs typeface="Century Gothic"/>
                <a:sym typeface="Century Gothic"/>
              </a:rPr>
              <a:t>Recognition as a thought leader and driver of positive change </a:t>
            </a:r>
            <a:r>
              <a:rPr lang="en-US" sz="2100">
                <a:solidFill>
                  <a:schemeClr val="dk1"/>
                </a:solidFill>
                <a:ea typeface="Century Gothic"/>
                <a:cs typeface="Century Gothic"/>
                <a:sym typeface="Century Gothic"/>
              </a:rPr>
              <a:t>in the food and agriculture stage, and close linkages with the global network of the Food Innovation Hubs and global processes/initiatives like the Food Action Alliance</a:t>
            </a:r>
          </a:p>
          <a:p>
            <a:pPr marL="368300" lvl="1" indent="-341313">
              <a:spcBef>
                <a:spcPts val="600"/>
              </a:spcBef>
              <a:buFont typeface="Arial" panose="020B0604020202020204" pitchFamily="34" charset="0"/>
              <a:buChar char="•"/>
            </a:pPr>
            <a:r>
              <a:rPr lang="en-US" sz="2100" b="1">
                <a:solidFill>
                  <a:schemeClr val="dk1"/>
                </a:solidFill>
                <a:ea typeface="Century Gothic"/>
                <a:cs typeface="Century Gothic"/>
                <a:sym typeface="Century Gothic"/>
              </a:rPr>
              <a:t>Deepen market access and market entry channels </a:t>
            </a:r>
            <a:r>
              <a:rPr lang="en-US" sz="2100">
                <a:solidFill>
                  <a:schemeClr val="dk1"/>
                </a:solidFill>
                <a:ea typeface="Century Gothic"/>
                <a:cs typeface="Century Gothic"/>
                <a:sym typeface="Century Gothic"/>
              </a:rPr>
              <a:t>with producers and stakeholders having rapid, consistent and sustained access to cutting-edge technologies and portfolio.</a:t>
            </a:r>
          </a:p>
          <a:p>
            <a:pPr marL="368300" lvl="1" indent="-341313">
              <a:spcBef>
                <a:spcPts val="600"/>
              </a:spcBef>
              <a:buFont typeface="Arial" panose="020B0604020202020204" pitchFamily="34" charset="0"/>
              <a:buChar char="•"/>
            </a:pPr>
            <a:r>
              <a:rPr lang="en-US" sz="2100" b="1">
                <a:solidFill>
                  <a:schemeClr val="dk1"/>
                </a:solidFill>
                <a:ea typeface="Century Gothic"/>
                <a:cs typeface="Century Gothic"/>
                <a:sym typeface="Century Gothic"/>
              </a:rPr>
              <a:t>Access to open and collective innovation solutions </a:t>
            </a:r>
            <a:r>
              <a:rPr lang="en-US" sz="2100">
                <a:solidFill>
                  <a:schemeClr val="dk1"/>
                </a:solidFill>
                <a:ea typeface="Century Gothic"/>
                <a:cs typeface="Century Gothic"/>
                <a:sym typeface="Century Gothic"/>
              </a:rPr>
              <a:t>throughout multistakeholder approach to local food challenges.</a:t>
            </a:r>
          </a:p>
          <a:p>
            <a:pPr marL="368300" lvl="1" indent="-340995">
              <a:spcBef>
                <a:spcPts val="600"/>
              </a:spcBef>
              <a:buFont typeface="Arial" panose="020B0604020202020204" pitchFamily="34" charset="0"/>
              <a:buChar char="•"/>
            </a:pPr>
            <a:r>
              <a:rPr lang="en-US" sz="2100">
                <a:solidFill>
                  <a:schemeClr val="dk1"/>
                </a:solidFill>
                <a:latin typeface="Century Gothic"/>
                <a:ea typeface="Century Gothic"/>
                <a:cs typeface="Century Gothic"/>
                <a:sym typeface="Century Gothic"/>
              </a:rPr>
              <a:t>Strengthen organizational strategy with benefits </a:t>
            </a:r>
            <a:r>
              <a:rPr lang="en-US" sz="2100" b="1">
                <a:solidFill>
                  <a:schemeClr val="dk1"/>
                </a:solidFill>
                <a:latin typeface="Century Gothic"/>
                <a:ea typeface="Century Gothic"/>
                <a:cs typeface="Century Gothic"/>
                <a:sym typeface="Century Gothic"/>
              </a:rPr>
              <a:t>of communications Strategy (just Hub Logo)</a:t>
            </a:r>
            <a:endParaRPr lang="en-US" sz="2100">
              <a:solidFill>
                <a:schemeClr val="dk1"/>
              </a:solidFill>
              <a:latin typeface="Century Gothic"/>
              <a:ea typeface="Century Gothic"/>
              <a:cs typeface="Century Gothic"/>
            </a:endParaRPr>
          </a:p>
          <a:p>
            <a:pPr marL="368300" lvl="1" indent="-340995">
              <a:spcBef>
                <a:spcPts val="600"/>
              </a:spcBef>
              <a:buFont typeface="Arial" panose="020B0604020202020204" pitchFamily="34" charset="0"/>
              <a:buChar char="•"/>
            </a:pPr>
            <a:r>
              <a:rPr lang="en-US" sz="2100" b="1">
                <a:solidFill>
                  <a:schemeClr val="dk1"/>
                </a:solidFill>
                <a:latin typeface="Century Gothic"/>
                <a:ea typeface="Century Gothic"/>
                <a:cs typeface="Century Gothic"/>
                <a:sym typeface="Century Gothic"/>
              </a:rPr>
              <a:t>Crosspollinating idea</a:t>
            </a:r>
            <a:r>
              <a:rPr lang="en-US" sz="2100">
                <a:solidFill>
                  <a:schemeClr val="dk1"/>
                </a:solidFill>
                <a:latin typeface="Century Gothic"/>
                <a:ea typeface="Century Gothic"/>
                <a:cs typeface="Century Gothic"/>
                <a:sym typeface="Century Gothic"/>
              </a:rPr>
              <a:t>s across a global network.</a:t>
            </a:r>
            <a:endParaRPr lang="en-US" sz="2100">
              <a:solidFill>
                <a:schemeClr val="dk1"/>
              </a:solidFill>
              <a:latin typeface="Century Gothic"/>
              <a:ea typeface="Century Gothic"/>
              <a:cs typeface="Century Gothic"/>
            </a:endParaRPr>
          </a:p>
          <a:p>
            <a:pPr marL="368300" lvl="1" indent="-340995">
              <a:spcBef>
                <a:spcPts val="600"/>
              </a:spcBef>
              <a:buFont typeface="Arial" panose="020B0604020202020204" pitchFamily="34" charset="0"/>
              <a:buChar char="•"/>
            </a:pPr>
            <a:r>
              <a:rPr lang="en-US" sz="2100">
                <a:solidFill>
                  <a:schemeClr val="dk1"/>
                </a:solidFill>
                <a:latin typeface="Century Gothic"/>
                <a:ea typeface="Century Gothic"/>
                <a:cs typeface="Century Gothic"/>
                <a:sym typeface="Century Gothic"/>
              </a:rPr>
              <a:t>Opportunity to co-create.</a:t>
            </a:r>
          </a:p>
          <a:p>
            <a:pPr marL="368300" lvl="1" indent="-340995">
              <a:spcBef>
                <a:spcPts val="600"/>
              </a:spcBef>
              <a:buFont typeface="Arial" panose="020B0604020202020204" pitchFamily="34" charset="0"/>
              <a:buChar char="•"/>
            </a:pPr>
            <a:endParaRPr lang="en-US" sz="2100">
              <a:solidFill>
                <a:schemeClr val="dk1"/>
              </a:solidFill>
              <a:latin typeface="Century Gothic"/>
              <a:ea typeface="Century Gothic"/>
              <a:cs typeface="Century Gothic"/>
              <a:sym typeface="Century Gothic"/>
            </a:endParaRPr>
          </a:p>
          <a:p>
            <a:pPr marL="342900" indent="-342900">
              <a:spcAft>
                <a:spcPts val="1800"/>
              </a:spcAft>
              <a:buFont typeface="Arial" panose="020B0604020202020204" pitchFamily="34" charset="0"/>
              <a:buChar char="•"/>
            </a:pPr>
            <a:r>
              <a:rPr lang="en-US" sz="2400">
                <a:solidFill>
                  <a:schemeClr val="accent6">
                    <a:lumMod val="50000"/>
                  </a:schemeClr>
                </a:solidFill>
                <a:latin typeface="Cambria" panose="02040503050406030204" pitchFamily="18" charset="0"/>
              </a:rPr>
              <a:t>Play a catalytic role in shaping the leadership agenda for a transformative new initiative</a:t>
            </a:r>
          </a:p>
          <a:p>
            <a:pPr marL="285750" indent="-285750">
              <a:spcAft>
                <a:spcPts val="1800"/>
              </a:spcAft>
              <a:buFont typeface="Arial" panose="020B0604020202020204" pitchFamily="34" charset="0"/>
              <a:buChar char="•"/>
            </a:pPr>
            <a:r>
              <a:rPr lang="en-US" sz="2400">
                <a:solidFill>
                  <a:schemeClr val="accent6">
                    <a:lumMod val="50000"/>
                  </a:schemeClr>
                </a:solidFill>
                <a:latin typeface="Cambria" panose="02040503050406030204" pitchFamily="18" charset="0"/>
              </a:rPr>
              <a:t>Define long-term strategy, KPIs and project design</a:t>
            </a:r>
          </a:p>
          <a:p>
            <a:pPr marL="285750" indent="-285750">
              <a:spcAft>
                <a:spcPts val="1800"/>
              </a:spcAft>
              <a:buFont typeface="Arial" panose="020B0604020202020204" pitchFamily="34" charset="0"/>
              <a:buChar char="•"/>
            </a:pPr>
            <a:r>
              <a:rPr lang="en-US" sz="2400">
                <a:solidFill>
                  <a:schemeClr val="accent6">
                    <a:lumMod val="50000"/>
                  </a:schemeClr>
                </a:solidFill>
                <a:latin typeface="Cambria" panose="02040503050406030204" pitchFamily="18" charset="0"/>
              </a:rPr>
              <a:t>Communications and visibility </a:t>
            </a:r>
          </a:p>
          <a:p>
            <a:pPr marL="285750" indent="-285750">
              <a:spcAft>
                <a:spcPts val="1800"/>
              </a:spcAft>
              <a:buFont typeface="Arial" panose="020B0604020202020204" pitchFamily="34" charset="0"/>
              <a:buChar char="•"/>
            </a:pPr>
            <a:r>
              <a:rPr lang="en-US" sz="2400">
                <a:solidFill>
                  <a:schemeClr val="accent6">
                    <a:lumMod val="50000"/>
                  </a:schemeClr>
                </a:solidFill>
                <a:latin typeface="Cambria" panose="02040503050406030204" pitchFamily="18" charset="0"/>
              </a:rPr>
              <a:t>Opportunity to elevate leadership voice in key convenings, Forums etc.</a:t>
            </a:r>
          </a:p>
          <a:p>
            <a:pPr marL="285750" indent="-285750">
              <a:spcAft>
                <a:spcPts val="1800"/>
              </a:spcAft>
              <a:buFont typeface="Arial" panose="020B0604020202020204" pitchFamily="34" charset="0"/>
              <a:buChar char="•"/>
            </a:pPr>
            <a:r>
              <a:rPr lang="en-US" sz="2400">
                <a:solidFill>
                  <a:schemeClr val="accent6">
                    <a:lumMod val="50000"/>
                  </a:schemeClr>
                </a:solidFill>
                <a:latin typeface="Cambria" panose="02040503050406030204" pitchFamily="18" charset="0"/>
              </a:rPr>
              <a:t>Will oversee the work of the executing body (Secretariat) including annual workplan, strategic direction, financial management etc. </a:t>
            </a:r>
            <a:endParaRPr lang="en-US" sz="2400" kern="1200">
              <a:solidFill>
                <a:schemeClr val="accent6">
                  <a:lumMod val="50000"/>
                </a:schemeClr>
              </a:solidFill>
              <a:latin typeface="Cambria" panose="02040503050406030204" pitchFamily="18" charset="0"/>
              <a:ea typeface="+mn-ea"/>
              <a:cs typeface="+mn-cs"/>
            </a:endParaRPr>
          </a:p>
          <a:p>
            <a:pPr marL="368300" lvl="1" indent="-340995">
              <a:spcBef>
                <a:spcPts val="600"/>
              </a:spcBef>
              <a:buFont typeface="Arial" panose="020B0604020202020204" pitchFamily="34" charset="0"/>
              <a:buChar char="•"/>
            </a:pPr>
            <a:endParaRPr lang="en-US" sz="2100">
              <a:solidFill>
                <a:schemeClr val="dk1"/>
              </a:solidFill>
              <a:latin typeface="Century Gothic"/>
              <a:ea typeface="Century Gothic"/>
              <a:cs typeface="Century Gothic"/>
            </a:endParaRPr>
          </a:p>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783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hlinkClick r:id="rId3"/>
              </a:rPr>
              <a:t>Home | Food Agility CRC</a:t>
            </a:r>
            <a:endParaRPr lang="en-AU"/>
          </a:p>
        </p:txBody>
      </p:sp>
      <p:sp>
        <p:nvSpPr>
          <p:cNvPr id="4" name="Slide Number Placeholder 3"/>
          <p:cNvSpPr>
            <a:spLocks noGrp="1"/>
          </p:cNvSpPr>
          <p:nvPr>
            <p:ph type="sldNum" sz="quarter" idx="5"/>
          </p:nvPr>
        </p:nvSpPr>
        <p:spPr/>
        <p:txBody>
          <a:bodyPr/>
          <a:lstStyle/>
          <a:p>
            <a:fld id="{168E96D0-3283-4714-8007-CDFF1B8A4571}" type="slidenum">
              <a:rPr lang="en-AU" smtClean="0"/>
              <a:t>34</a:t>
            </a:fld>
            <a:endParaRPr lang="en-AU"/>
          </a:p>
        </p:txBody>
      </p:sp>
    </p:spTree>
    <p:extLst>
      <p:ext uri="{BB962C8B-B14F-4D97-AF65-F5344CB8AC3E}">
        <p14:creationId xmlns:p14="http://schemas.microsoft.com/office/powerpoint/2010/main" val="3188105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68E96D0-3283-4714-8007-CDFF1B8A4571}" type="slidenum">
              <a:rPr lang="en-AU" smtClean="0"/>
              <a:t>35</a:t>
            </a:fld>
            <a:endParaRPr lang="en-AU"/>
          </a:p>
        </p:txBody>
      </p:sp>
    </p:spTree>
    <p:extLst>
      <p:ext uri="{BB962C8B-B14F-4D97-AF65-F5344CB8AC3E}">
        <p14:creationId xmlns:p14="http://schemas.microsoft.com/office/powerpoint/2010/main" val="218916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36</a:t>
            </a:fld>
            <a:endParaRPr/>
          </a:p>
        </p:txBody>
      </p:sp>
    </p:spTree>
    <p:extLst>
      <p:ext uri="{BB962C8B-B14F-4D97-AF65-F5344CB8AC3E}">
        <p14:creationId xmlns:p14="http://schemas.microsoft.com/office/powerpoint/2010/main" val="11663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4</a:t>
            </a:fld>
            <a:endParaRPr/>
          </a:p>
        </p:txBody>
      </p:sp>
    </p:spTree>
    <p:extLst>
      <p:ext uri="{BB962C8B-B14F-4D97-AF65-F5344CB8AC3E}">
        <p14:creationId xmlns:p14="http://schemas.microsoft.com/office/powerpoint/2010/main" val="3309419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37</a:t>
            </a:fld>
            <a:endParaRPr/>
          </a:p>
        </p:txBody>
      </p:sp>
    </p:spTree>
    <p:extLst>
      <p:ext uri="{BB962C8B-B14F-4D97-AF65-F5344CB8AC3E}">
        <p14:creationId xmlns:p14="http://schemas.microsoft.com/office/powerpoint/2010/main" val="349404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Government-led Partnership</a:t>
            </a:r>
          </a:p>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38</a:t>
            </a:fld>
            <a:endParaRPr/>
          </a:p>
        </p:txBody>
      </p:sp>
    </p:spTree>
    <p:extLst>
      <p:ext uri="{BB962C8B-B14F-4D97-AF65-F5344CB8AC3E}">
        <p14:creationId xmlns:p14="http://schemas.microsoft.com/office/powerpoint/2010/main" val="3448754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39</a:t>
            </a:fld>
            <a:endParaRPr/>
          </a:p>
        </p:txBody>
      </p:sp>
    </p:spTree>
    <p:extLst>
      <p:ext uri="{BB962C8B-B14F-4D97-AF65-F5344CB8AC3E}">
        <p14:creationId xmlns:p14="http://schemas.microsoft.com/office/powerpoint/2010/main" val="3681783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40</a:t>
            </a:fld>
            <a:endParaRPr/>
          </a:p>
        </p:txBody>
      </p:sp>
    </p:spTree>
    <p:extLst>
      <p:ext uri="{BB962C8B-B14F-4D97-AF65-F5344CB8AC3E}">
        <p14:creationId xmlns:p14="http://schemas.microsoft.com/office/powerpoint/2010/main" val="406326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5</a:t>
            </a:fld>
            <a:endParaRPr/>
          </a:p>
        </p:txBody>
      </p:sp>
    </p:spTree>
    <p:extLst>
      <p:ext uri="{BB962C8B-B14F-4D97-AF65-F5344CB8AC3E}">
        <p14:creationId xmlns:p14="http://schemas.microsoft.com/office/powerpoint/2010/main" val="4130251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6</a:t>
            </a:fld>
            <a:endParaRPr/>
          </a:p>
        </p:txBody>
      </p:sp>
    </p:spTree>
    <p:extLst>
      <p:ext uri="{BB962C8B-B14F-4D97-AF65-F5344CB8AC3E}">
        <p14:creationId xmlns:p14="http://schemas.microsoft.com/office/powerpoint/2010/main" val="130156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7</a:t>
            </a:fld>
            <a:endParaRPr/>
          </a:p>
        </p:txBody>
      </p:sp>
    </p:spTree>
    <p:extLst>
      <p:ext uri="{BB962C8B-B14F-4D97-AF65-F5344CB8AC3E}">
        <p14:creationId xmlns:p14="http://schemas.microsoft.com/office/powerpoint/2010/main" val="98991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577BB3-DAC2-E445-851F-B046A5003D5D}" type="slidenum">
              <a:rPr lang="es-CO" smtClean="0"/>
              <a:t>8</a:t>
            </a:fld>
            <a:endParaRPr lang="es-CO"/>
          </a:p>
        </p:txBody>
      </p:sp>
    </p:spTree>
    <p:extLst>
      <p:ext uri="{BB962C8B-B14F-4D97-AF65-F5344CB8AC3E}">
        <p14:creationId xmlns:p14="http://schemas.microsoft.com/office/powerpoint/2010/main" val="39367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DC13018-F961-4698-9AC6-7C51E55D52DB}" type="slidenum">
              <a:rPr lang="en-US" smtClean="0"/>
              <a:t>10</a:t>
            </a:fld>
            <a:endParaRPr lang="en-US"/>
          </a:p>
        </p:txBody>
      </p:sp>
    </p:spTree>
    <p:extLst>
      <p:ext uri="{BB962C8B-B14F-4D97-AF65-F5344CB8AC3E}">
        <p14:creationId xmlns:p14="http://schemas.microsoft.com/office/powerpoint/2010/main" val="243826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422275"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80244" y="4781014"/>
            <a:ext cx="5441950" cy="39117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notes"/>
          <p:cNvSpPr txBox="1">
            <a:spLocks noGrp="1"/>
          </p:cNvSpPr>
          <p:nvPr>
            <p:ph type="sldNum" idx="12"/>
          </p:nvPr>
        </p:nvSpPr>
        <p:spPr>
          <a:xfrm>
            <a:off x="3853141" y="9436123"/>
            <a:ext cx="2947723" cy="49845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11</a:t>
            </a:fld>
            <a:endParaRPr/>
          </a:p>
        </p:txBody>
      </p:sp>
    </p:spTree>
    <p:extLst>
      <p:ext uri="{BB962C8B-B14F-4D97-AF65-F5344CB8AC3E}">
        <p14:creationId xmlns:p14="http://schemas.microsoft.com/office/powerpoint/2010/main" val="4153286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007BF-E6AB-3046-BC8F-47E54928565D}"/>
              </a:ext>
            </a:extLst>
          </p:cNvPr>
          <p:cNvSpPr>
            <a:spLocks noGrp="1"/>
          </p:cNvSpPr>
          <p:nvPr>
            <p:ph type="ctrTitle"/>
          </p:nvPr>
        </p:nvSpPr>
        <p:spPr>
          <a:xfrm>
            <a:off x="838200" y="4174958"/>
            <a:ext cx="10832432" cy="1876926"/>
          </a:xfrm>
        </p:spPr>
        <p:txBody>
          <a:bodyPr anchor="b"/>
          <a:lstStyle>
            <a:lvl1pPr algn="l">
              <a:defRPr sz="6000" b="1">
                <a:solidFill>
                  <a:schemeClr val="bg1"/>
                </a:solidFill>
                <a:effectLst>
                  <a:outerShdw blurRad="38100" dist="38100" dir="2700000" algn="tl">
                    <a:srgbClr val="000000">
                      <a:alpha val="43137"/>
                    </a:srgbClr>
                  </a:outerShdw>
                </a:effectLst>
              </a:defRPr>
            </a:lvl1pPr>
          </a:lstStyle>
          <a:p>
            <a:r>
              <a:rPr lang="en-US"/>
              <a:t>Click to edit Master title style</a:t>
            </a:r>
            <a:endParaRPr lang="es-CO"/>
          </a:p>
        </p:txBody>
      </p:sp>
      <p:sp>
        <p:nvSpPr>
          <p:cNvPr id="4" name="Marcador de fecha 3">
            <a:extLst>
              <a:ext uri="{FF2B5EF4-FFF2-40B4-BE49-F238E27FC236}">
                <a16:creationId xmlns:a16="http://schemas.microsoft.com/office/drawing/2014/main" id="{1B80E05C-64BD-FF40-8721-856E1D7066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pie de página 4">
            <a:extLst>
              <a:ext uri="{FF2B5EF4-FFF2-40B4-BE49-F238E27FC236}">
                <a16:creationId xmlns:a16="http://schemas.microsoft.com/office/drawing/2014/main" id="{796296D6-41BB-094F-9655-FCC2596405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número de diapositiva 5">
            <a:extLst>
              <a:ext uri="{FF2B5EF4-FFF2-40B4-BE49-F238E27FC236}">
                <a16:creationId xmlns:a16="http://schemas.microsoft.com/office/drawing/2014/main" id="{AE6ACA8C-F592-BA45-BA89-EBC24DED3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83923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0882B-37EE-6B48-AE1F-83A5103F7D47}"/>
              </a:ext>
            </a:extLst>
          </p:cNvPr>
          <p:cNvSpPr>
            <a:spLocks noGrp="1"/>
          </p:cNvSpPr>
          <p:nvPr>
            <p:ph type="title"/>
          </p:nvPr>
        </p:nvSpPr>
        <p:spPr>
          <a:xfrm>
            <a:off x="687878" y="2062213"/>
            <a:ext cx="5408122" cy="1600200"/>
          </a:xfrm>
        </p:spPr>
        <p:txBody>
          <a:bodyPr anchor="b"/>
          <a:lstStyle>
            <a:lvl1pPr>
              <a:defRPr sz="3200" b="1">
                <a:solidFill>
                  <a:srgbClr val="002060"/>
                </a:solidFill>
              </a:defRPr>
            </a:lvl1pPr>
          </a:lstStyle>
          <a:p>
            <a:r>
              <a:rPr lang="en-US"/>
              <a:t>Click to edit Master title style</a:t>
            </a:r>
            <a:endParaRPr lang="es-CO"/>
          </a:p>
        </p:txBody>
      </p:sp>
      <p:sp>
        <p:nvSpPr>
          <p:cNvPr id="4" name="Marcador de texto 3">
            <a:extLst>
              <a:ext uri="{FF2B5EF4-FFF2-40B4-BE49-F238E27FC236}">
                <a16:creationId xmlns:a16="http://schemas.microsoft.com/office/drawing/2014/main" id="{39BB8C76-28B0-9844-9C44-F8A300FF8EAF}"/>
              </a:ext>
            </a:extLst>
          </p:cNvPr>
          <p:cNvSpPr>
            <a:spLocks noGrp="1"/>
          </p:cNvSpPr>
          <p:nvPr>
            <p:ph type="body" sz="half" idx="2"/>
          </p:nvPr>
        </p:nvSpPr>
        <p:spPr>
          <a:xfrm>
            <a:off x="721545" y="3878981"/>
            <a:ext cx="5382147" cy="1405272"/>
          </a:xfrm>
        </p:spPr>
        <p:txBody>
          <a:bodyPr>
            <a:normAutofit/>
          </a:bodyPr>
          <a:lstStyle>
            <a:lvl1pPr marL="0" indent="0">
              <a:buNone/>
              <a:defRPr sz="2400">
                <a:solidFill>
                  <a:srgbClr val="00206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a:extLst>
              <a:ext uri="{FF2B5EF4-FFF2-40B4-BE49-F238E27FC236}">
                <a16:creationId xmlns:a16="http://schemas.microsoft.com/office/drawing/2014/main" id="{569F9E79-1637-9944-B276-A564CE9BD3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pie de página 5">
            <a:extLst>
              <a:ext uri="{FF2B5EF4-FFF2-40B4-BE49-F238E27FC236}">
                <a16:creationId xmlns:a16="http://schemas.microsoft.com/office/drawing/2014/main" id="{9776CE06-8627-014E-AE3B-57F1F7A3FD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Marcador de número de diapositiva 6">
            <a:extLst>
              <a:ext uri="{FF2B5EF4-FFF2-40B4-BE49-F238E27FC236}">
                <a16:creationId xmlns:a16="http://schemas.microsoft.com/office/drawing/2014/main" id="{6CD4384B-C64F-3D48-9BB0-B83B7E28F9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4438672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594ACD-0213-4B2D-B67A-A32D13BC0CD9}"/>
              </a:ext>
            </a:extLst>
          </p:cNvPr>
          <p:cNvSpPr/>
          <p:nvPr userDrawn="1"/>
        </p:nvSpPr>
        <p:spPr>
          <a:xfrm>
            <a:off x="0" y="2331720"/>
            <a:ext cx="12192000" cy="4526280"/>
          </a:xfrm>
          <a:prstGeom prst="rect">
            <a:avLst/>
          </a:prstGeom>
          <a:solidFill>
            <a:srgbClr val="193B83">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ítulo 1">
            <a:extLst>
              <a:ext uri="{FF2B5EF4-FFF2-40B4-BE49-F238E27FC236}">
                <a16:creationId xmlns:a16="http://schemas.microsoft.com/office/drawing/2014/main" id="{3A6AD14D-0CDD-4122-9B40-0094CE368D66}"/>
              </a:ext>
            </a:extLst>
          </p:cNvPr>
          <p:cNvSpPr>
            <a:spLocks noGrp="1"/>
          </p:cNvSpPr>
          <p:nvPr>
            <p:ph type="title"/>
          </p:nvPr>
        </p:nvSpPr>
        <p:spPr>
          <a:xfrm>
            <a:off x="5547360" y="578485"/>
            <a:ext cx="5814060" cy="1325563"/>
          </a:xfrm>
        </p:spPr>
        <p:txBody>
          <a:bodyPr/>
          <a:lstStyle>
            <a:lvl1pPr>
              <a:defRPr>
                <a:solidFill>
                  <a:srgbClr val="002060"/>
                </a:solidFill>
              </a:defRPr>
            </a:lvl1pPr>
          </a:lstStyle>
          <a:p>
            <a:r>
              <a:rPr lang="en-US"/>
              <a:t>Click to edit Master title style</a:t>
            </a:r>
            <a:endParaRPr lang="es-CO"/>
          </a:p>
        </p:txBody>
      </p:sp>
      <p:sp>
        <p:nvSpPr>
          <p:cNvPr id="3" name="Marcador de fecha 2">
            <a:extLst>
              <a:ext uri="{FF2B5EF4-FFF2-40B4-BE49-F238E27FC236}">
                <a16:creationId xmlns:a16="http://schemas.microsoft.com/office/drawing/2014/main" id="{15F29271-7784-483F-B57A-5BF931B5EE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4" name="Marcador de pie de página 3">
            <a:extLst>
              <a:ext uri="{FF2B5EF4-FFF2-40B4-BE49-F238E27FC236}">
                <a16:creationId xmlns:a16="http://schemas.microsoft.com/office/drawing/2014/main" id="{DE395E98-948B-4629-8F1A-AB9FE606D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número de diapositiva 4">
            <a:extLst>
              <a:ext uri="{FF2B5EF4-FFF2-40B4-BE49-F238E27FC236}">
                <a16:creationId xmlns:a16="http://schemas.microsoft.com/office/drawing/2014/main" id="{7F89247A-F326-4261-AB30-0004BCA68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contenido 2">
            <a:extLst>
              <a:ext uri="{FF2B5EF4-FFF2-40B4-BE49-F238E27FC236}">
                <a16:creationId xmlns:a16="http://schemas.microsoft.com/office/drawing/2014/main" id="{7056CB93-2660-47FA-8B77-FF64B64B4A5E}"/>
              </a:ext>
            </a:extLst>
          </p:cNvPr>
          <p:cNvSpPr>
            <a:spLocks noGrp="1"/>
          </p:cNvSpPr>
          <p:nvPr>
            <p:ph idx="1"/>
          </p:nvPr>
        </p:nvSpPr>
        <p:spPr>
          <a:xfrm>
            <a:off x="632007" y="2605233"/>
            <a:ext cx="4610553" cy="240909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Marcador de contenido 2">
            <a:extLst>
              <a:ext uri="{FF2B5EF4-FFF2-40B4-BE49-F238E27FC236}">
                <a16:creationId xmlns:a16="http://schemas.microsoft.com/office/drawing/2014/main" id="{EE8087C0-F7EA-4494-A3D0-2A6C176E12C4}"/>
              </a:ext>
            </a:extLst>
          </p:cNvPr>
          <p:cNvSpPr>
            <a:spLocks noGrp="1"/>
          </p:cNvSpPr>
          <p:nvPr>
            <p:ph idx="13"/>
          </p:nvPr>
        </p:nvSpPr>
        <p:spPr>
          <a:xfrm>
            <a:off x="6865167" y="2605233"/>
            <a:ext cx="4610553" cy="240909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Tree>
    <p:extLst>
      <p:ext uri="{BB962C8B-B14F-4D97-AF65-F5344CB8AC3E}">
        <p14:creationId xmlns:p14="http://schemas.microsoft.com/office/powerpoint/2010/main" val="238656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6D4C7D-3AB6-4C42-A43E-3D1077D7277D}"/>
              </a:ext>
            </a:extLst>
          </p:cNvPr>
          <p:cNvSpPr>
            <a:spLocks noGrp="1"/>
          </p:cNvSpPr>
          <p:nvPr>
            <p:ph type="title"/>
          </p:nvPr>
        </p:nvSpPr>
        <p:spPr>
          <a:xfrm>
            <a:off x="838200" y="913765"/>
            <a:ext cx="6918960" cy="1325563"/>
          </a:xfrm>
        </p:spPr>
        <p:txBody>
          <a:bodyPr/>
          <a:lstStyle/>
          <a:p>
            <a:r>
              <a:rPr lang="en-US"/>
              <a:t>Click to edit Master title style</a:t>
            </a:r>
            <a:endParaRPr lang="es-CO"/>
          </a:p>
        </p:txBody>
      </p:sp>
      <p:sp>
        <p:nvSpPr>
          <p:cNvPr id="3" name="Marcador de fecha 2">
            <a:extLst>
              <a:ext uri="{FF2B5EF4-FFF2-40B4-BE49-F238E27FC236}">
                <a16:creationId xmlns:a16="http://schemas.microsoft.com/office/drawing/2014/main" id="{8C5D267A-8610-45EB-B0C6-E0E050D2AF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4" name="Marcador de pie de página 3">
            <a:extLst>
              <a:ext uri="{FF2B5EF4-FFF2-40B4-BE49-F238E27FC236}">
                <a16:creationId xmlns:a16="http://schemas.microsoft.com/office/drawing/2014/main" id="{8519F6FC-FAA1-4DFE-8B2D-9C3E1D800C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número de diapositiva 4">
            <a:extLst>
              <a:ext uri="{FF2B5EF4-FFF2-40B4-BE49-F238E27FC236}">
                <a16:creationId xmlns:a16="http://schemas.microsoft.com/office/drawing/2014/main" id="{5C426D75-B7C0-458C-AFDA-04C088932A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pic>
        <p:nvPicPr>
          <p:cNvPr id="11" name="Imagen 10" descr="Texto, Logotipo&#10;&#10;Descripción generada automáticamente">
            <a:extLst>
              <a:ext uri="{FF2B5EF4-FFF2-40B4-BE49-F238E27FC236}">
                <a16:creationId xmlns:a16="http://schemas.microsoft.com/office/drawing/2014/main" id="{2B3CC846-0495-495C-8963-93BF1C32AEB5}"/>
              </a:ext>
            </a:extLst>
          </p:cNvPr>
          <p:cNvPicPr>
            <a:picLocks noChangeAspect="1"/>
          </p:cNvPicPr>
          <p:nvPr userDrawn="1"/>
        </p:nvPicPr>
        <p:blipFill>
          <a:blip r:embed="rId2"/>
          <a:stretch>
            <a:fillRect/>
          </a:stretch>
        </p:blipFill>
        <p:spPr>
          <a:xfrm>
            <a:off x="8404011" y="4273"/>
            <a:ext cx="3483187" cy="1390876"/>
          </a:xfrm>
          <a:prstGeom prst="rect">
            <a:avLst/>
          </a:prstGeom>
        </p:spPr>
      </p:pic>
    </p:spTree>
    <p:extLst>
      <p:ext uri="{BB962C8B-B14F-4D97-AF65-F5344CB8AC3E}">
        <p14:creationId xmlns:p14="http://schemas.microsoft.com/office/powerpoint/2010/main" val="734723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9243F9-2347-144D-BE57-EB60D4B1DC89}"/>
              </a:ext>
            </a:extLst>
          </p:cNvPr>
          <p:cNvSpPr>
            <a:spLocks noGrp="1"/>
          </p:cNvSpPr>
          <p:nvPr>
            <p:ph type="title"/>
          </p:nvPr>
        </p:nvSpPr>
        <p:spPr/>
        <p:txBody>
          <a:bodyPr/>
          <a:lstStyle/>
          <a:p>
            <a:r>
              <a:rPr lang="en-US"/>
              <a:t>Click to edit Master title style</a:t>
            </a:r>
            <a:endParaRPr lang="es-CO"/>
          </a:p>
        </p:txBody>
      </p:sp>
      <p:sp>
        <p:nvSpPr>
          <p:cNvPr id="3" name="Marcador de texto vertical 2">
            <a:extLst>
              <a:ext uri="{FF2B5EF4-FFF2-40B4-BE49-F238E27FC236}">
                <a16:creationId xmlns:a16="http://schemas.microsoft.com/office/drawing/2014/main" id="{F3860C69-8644-3C42-816A-5CA3668851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a:extLst>
              <a:ext uri="{FF2B5EF4-FFF2-40B4-BE49-F238E27FC236}">
                <a16:creationId xmlns:a16="http://schemas.microsoft.com/office/drawing/2014/main" id="{3EFF79D3-9053-AD47-A644-7613E0C268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pie de página 4">
            <a:extLst>
              <a:ext uri="{FF2B5EF4-FFF2-40B4-BE49-F238E27FC236}">
                <a16:creationId xmlns:a16="http://schemas.microsoft.com/office/drawing/2014/main" id="{CB326E21-4357-9346-9D18-2415CD994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número de diapositiva 5">
            <a:extLst>
              <a:ext uri="{FF2B5EF4-FFF2-40B4-BE49-F238E27FC236}">
                <a16:creationId xmlns:a16="http://schemas.microsoft.com/office/drawing/2014/main" id="{0D7548D1-946B-F94A-9BFE-C73690476E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0764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53CDB76-B2AC-0E48-8469-9FF09746A9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Marcador de texto vertical 2">
            <a:extLst>
              <a:ext uri="{FF2B5EF4-FFF2-40B4-BE49-F238E27FC236}">
                <a16:creationId xmlns:a16="http://schemas.microsoft.com/office/drawing/2014/main" id="{3693A22D-6A72-4247-89D6-379E98F823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a:extLst>
              <a:ext uri="{FF2B5EF4-FFF2-40B4-BE49-F238E27FC236}">
                <a16:creationId xmlns:a16="http://schemas.microsoft.com/office/drawing/2014/main" id="{8ECAAD95-E252-A24F-BB36-D2BF2708F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pie de página 4">
            <a:extLst>
              <a:ext uri="{FF2B5EF4-FFF2-40B4-BE49-F238E27FC236}">
                <a16:creationId xmlns:a16="http://schemas.microsoft.com/office/drawing/2014/main" id="{82411CA7-6D0C-7449-9C6E-2EB612D2C5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número de diapositiva 5">
            <a:extLst>
              <a:ext uri="{FF2B5EF4-FFF2-40B4-BE49-F238E27FC236}">
                <a16:creationId xmlns:a16="http://schemas.microsoft.com/office/drawing/2014/main" id="{3E108539-4498-1B42-9F11-992BF94749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09902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5695-78CD-254C-A1E0-B04CDEC4B976}"/>
              </a:ext>
            </a:extLst>
          </p:cNvPr>
          <p:cNvSpPr>
            <a:spLocks noGrp="1"/>
          </p:cNvSpPr>
          <p:nvPr>
            <p:ph type="title"/>
          </p:nvPr>
        </p:nvSpPr>
        <p:spPr/>
        <p:txBody>
          <a:bodyPr/>
          <a:lstStyle>
            <a:lvl1pPr>
              <a:defRPr b="1">
                <a:solidFill>
                  <a:srgbClr val="193B83"/>
                </a:solidFill>
              </a:defRPr>
            </a:lvl1pPr>
          </a:lstStyle>
          <a:p>
            <a:r>
              <a:rPr lang="en-US"/>
              <a:t>Click to edit Master title style</a:t>
            </a:r>
          </a:p>
        </p:txBody>
      </p:sp>
      <p:sp>
        <p:nvSpPr>
          <p:cNvPr id="3" name="Date Placeholder 2">
            <a:extLst>
              <a:ext uri="{FF2B5EF4-FFF2-40B4-BE49-F238E27FC236}">
                <a16:creationId xmlns:a16="http://schemas.microsoft.com/office/drawing/2014/main" id="{37CD38AE-093B-8C46-B6EE-0373B6CFA9D2}"/>
              </a:ext>
            </a:extLst>
          </p:cNvPr>
          <p:cNvSpPr>
            <a:spLocks noGrp="1"/>
          </p:cNvSpPr>
          <p:nvPr>
            <p:ph type="dt" sz="half" idx="10"/>
          </p:nvPr>
        </p:nvSpPr>
        <p:spPr/>
        <p:txBody>
          <a:bodyPr/>
          <a:lstStyle/>
          <a:p>
            <a:fld id="{6AAC3A09-1796-6A49-9890-FF36D1C6CD77}" type="datetimeFigureOut">
              <a:rPr lang="es-CO" smtClean="0"/>
              <a:t>07/06/2022</a:t>
            </a:fld>
            <a:endParaRPr lang="es-CO"/>
          </a:p>
        </p:txBody>
      </p:sp>
      <p:sp>
        <p:nvSpPr>
          <p:cNvPr id="4" name="Footer Placeholder 3">
            <a:extLst>
              <a:ext uri="{FF2B5EF4-FFF2-40B4-BE49-F238E27FC236}">
                <a16:creationId xmlns:a16="http://schemas.microsoft.com/office/drawing/2014/main" id="{29D473A3-56AA-ED47-AF03-FBA4DCDF8123}"/>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37C71466-595B-404D-9BAC-C61F7B484548}"/>
              </a:ext>
            </a:extLst>
          </p:cNvPr>
          <p:cNvSpPr>
            <a:spLocks noGrp="1"/>
          </p:cNvSpPr>
          <p:nvPr>
            <p:ph type="sldNum" sz="quarter" idx="12"/>
          </p:nvPr>
        </p:nvSpPr>
        <p:spPr/>
        <p:txBody>
          <a:bodyPr/>
          <a:lstStyle/>
          <a:p>
            <a:fld id="{3C6621FE-0E85-0E48-AC1D-B99D4A822377}" type="slidenum">
              <a:rPr lang="es-CO" smtClean="0"/>
              <a:t>‹#›</a:t>
            </a:fld>
            <a:endParaRPr lang="es-CO"/>
          </a:p>
        </p:txBody>
      </p:sp>
      <p:sp>
        <p:nvSpPr>
          <p:cNvPr id="6" name="Marcador de contenido 2">
            <a:extLst>
              <a:ext uri="{FF2B5EF4-FFF2-40B4-BE49-F238E27FC236}">
                <a16:creationId xmlns:a16="http://schemas.microsoft.com/office/drawing/2014/main" id="{C616F32B-A030-974B-89D6-742A82E2CFC8}"/>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Tree>
    <p:extLst>
      <p:ext uri="{BB962C8B-B14F-4D97-AF65-F5344CB8AC3E}">
        <p14:creationId xmlns:p14="http://schemas.microsoft.com/office/powerpoint/2010/main" val="7795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E98C8-4483-6247-8451-2A0CD1F393E5}"/>
              </a:ext>
            </a:extLst>
          </p:cNvPr>
          <p:cNvSpPr>
            <a:spLocks noGrp="1"/>
          </p:cNvSpPr>
          <p:nvPr>
            <p:ph type="title"/>
          </p:nvPr>
        </p:nvSpPr>
        <p:spPr/>
        <p:txBody>
          <a:bodyPr/>
          <a:lstStyle/>
          <a:p>
            <a:r>
              <a:rPr lang="en-US"/>
              <a:t>Click to edit Master title style</a:t>
            </a:r>
            <a:endParaRPr lang="es-CO"/>
          </a:p>
        </p:txBody>
      </p:sp>
      <p:sp>
        <p:nvSpPr>
          <p:cNvPr id="3" name="Marcador de contenido 2">
            <a:extLst>
              <a:ext uri="{FF2B5EF4-FFF2-40B4-BE49-F238E27FC236}">
                <a16:creationId xmlns:a16="http://schemas.microsoft.com/office/drawing/2014/main" id="{D8CDEBF0-A07C-C346-9034-26967EC86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a:extLst>
              <a:ext uri="{FF2B5EF4-FFF2-40B4-BE49-F238E27FC236}">
                <a16:creationId xmlns:a16="http://schemas.microsoft.com/office/drawing/2014/main" id="{0AC84220-0DFC-5C4E-8929-89810AFCAE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pie de página 4">
            <a:extLst>
              <a:ext uri="{FF2B5EF4-FFF2-40B4-BE49-F238E27FC236}">
                <a16:creationId xmlns:a16="http://schemas.microsoft.com/office/drawing/2014/main" id="{028ECD99-56EE-664D-BE83-BBA3A15B34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número de diapositiva 5">
            <a:extLst>
              <a:ext uri="{FF2B5EF4-FFF2-40B4-BE49-F238E27FC236}">
                <a16:creationId xmlns:a16="http://schemas.microsoft.com/office/drawing/2014/main" id="{5C6615B2-52D5-5141-BFAA-30FA0E760F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3667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785EE-E4AD-A94E-B8AC-47F5705A6A50}"/>
              </a:ext>
            </a:extLst>
          </p:cNvPr>
          <p:cNvSpPr>
            <a:spLocks noGrp="1"/>
          </p:cNvSpPr>
          <p:nvPr>
            <p:ph type="title"/>
          </p:nvPr>
        </p:nvSpPr>
        <p:spPr>
          <a:xfrm>
            <a:off x="838200" y="3704493"/>
            <a:ext cx="10515600" cy="2073737"/>
          </a:xfrm>
        </p:spPr>
        <p:txBody>
          <a:bodyPr anchor="b"/>
          <a:lstStyle>
            <a:lvl1pPr>
              <a:defRPr sz="6000" b="1">
                <a:solidFill>
                  <a:schemeClr val="bg1"/>
                </a:solidFill>
              </a:defRPr>
            </a:lvl1pPr>
          </a:lstStyle>
          <a:p>
            <a:r>
              <a:rPr lang="en-US"/>
              <a:t>Click to edit Master title style</a:t>
            </a:r>
            <a:endParaRPr lang="es-CO"/>
          </a:p>
        </p:txBody>
      </p:sp>
      <p:sp>
        <p:nvSpPr>
          <p:cNvPr id="3" name="Marcador de texto 2">
            <a:extLst>
              <a:ext uri="{FF2B5EF4-FFF2-40B4-BE49-F238E27FC236}">
                <a16:creationId xmlns:a16="http://schemas.microsoft.com/office/drawing/2014/main" id="{72FDEB4E-48BC-4B4B-9962-C12193046158}"/>
              </a:ext>
            </a:extLst>
          </p:cNvPr>
          <p:cNvSpPr>
            <a:spLocks noGrp="1"/>
          </p:cNvSpPr>
          <p:nvPr>
            <p:ph type="body" idx="1"/>
          </p:nvPr>
        </p:nvSpPr>
        <p:spPr>
          <a:xfrm>
            <a:off x="838200" y="2203947"/>
            <a:ext cx="10515600" cy="1500187"/>
          </a:xfrm>
        </p:spPr>
        <p:txBody>
          <a:bodyPr/>
          <a:lstStyle>
            <a:lvl1pPr marL="0" indent="0">
              <a:buNone/>
              <a:defRPr sz="2400">
                <a:solidFill>
                  <a:srgbClr val="193B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Marcador de fecha 3">
            <a:extLst>
              <a:ext uri="{FF2B5EF4-FFF2-40B4-BE49-F238E27FC236}">
                <a16:creationId xmlns:a16="http://schemas.microsoft.com/office/drawing/2014/main" id="{74C83FEB-13AB-4E4D-B6DD-D73CDE9DD5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pie de página 4">
            <a:extLst>
              <a:ext uri="{FF2B5EF4-FFF2-40B4-BE49-F238E27FC236}">
                <a16:creationId xmlns:a16="http://schemas.microsoft.com/office/drawing/2014/main" id="{DA5050F7-4360-5644-9C59-9452A7E53D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número de diapositiva 5">
            <a:extLst>
              <a:ext uri="{FF2B5EF4-FFF2-40B4-BE49-F238E27FC236}">
                <a16:creationId xmlns:a16="http://schemas.microsoft.com/office/drawing/2014/main" id="{F25EF2F4-09C7-1E4E-BC2D-F7D79BEA18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332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ción">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14217-11FE-A64E-AB01-8BD25AF2D10B}"/>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Marcador de texto 2">
            <a:extLst>
              <a:ext uri="{FF2B5EF4-FFF2-40B4-BE49-F238E27FC236}">
                <a16:creationId xmlns:a16="http://schemas.microsoft.com/office/drawing/2014/main" id="{75402449-71C6-B64A-BD9C-857EC0BE4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contenido 3">
            <a:extLst>
              <a:ext uri="{FF2B5EF4-FFF2-40B4-BE49-F238E27FC236}">
                <a16:creationId xmlns:a16="http://schemas.microsoft.com/office/drawing/2014/main" id="{C698B780-03B6-B649-9A0B-224C3DE0E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texto 4">
            <a:extLst>
              <a:ext uri="{FF2B5EF4-FFF2-40B4-BE49-F238E27FC236}">
                <a16:creationId xmlns:a16="http://schemas.microsoft.com/office/drawing/2014/main" id="{EE8DC1A3-70E7-FB4F-86F5-FCE34E1696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contenido 5">
            <a:extLst>
              <a:ext uri="{FF2B5EF4-FFF2-40B4-BE49-F238E27FC236}">
                <a16:creationId xmlns:a16="http://schemas.microsoft.com/office/drawing/2014/main" id="{9FB6E230-66FE-B145-A5CE-D0C19BD71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Marcador de fecha 6">
            <a:extLst>
              <a:ext uri="{FF2B5EF4-FFF2-40B4-BE49-F238E27FC236}">
                <a16:creationId xmlns:a16="http://schemas.microsoft.com/office/drawing/2014/main" id="{B034ACA9-302C-494E-8012-79BE48953A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8" name="Marcador de pie de página 7">
            <a:extLst>
              <a:ext uri="{FF2B5EF4-FFF2-40B4-BE49-F238E27FC236}">
                <a16:creationId xmlns:a16="http://schemas.microsoft.com/office/drawing/2014/main" id="{472190A4-605F-F746-9D84-4416FDB7C1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9" name="Marcador de número de diapositiva 8">
            <a:extLst>
              <a:ext uri="{FF2B5EF4-FFF2-40B4-BE49-F238E27FC236}">
                <a16:creationId xmlns:a16="http://schemas.microsoft.com/office/drawing/2014/main" id="{822F59EB-2C08-8D48-9AFA-10ABBACA38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685914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C392B-4032-7445-BA15-302E1C6D3503}"/>
              </a:ext>
            </a:extLst>
          </p:cNvPr>
          <p:cNvSpPr>
            <a:spLocks noGrp="1"/>
          </p:cNvSpPr>
          <p:nvPr>
            <p:ph type="title"/>
          </p:nvPr>
        </p:nvSpPr>
        <p:spPr>
          <a:xfrm>
            <a:off x="838199" y="4884152"/>
            <a:ext cx="10515600" cy="1325563"/>
          </a:xfrm>
        </p:spPr>
        <p:txBody>
          <a:bodyPr/>
          <a:lstStyle>
            <a:lvl1pPr>
              <a:defRPr b="1">
                <a:solidFill>
                  <a:schemeClr val="bg1"/>
                </a:solidFill>
              </a:defRPr>
            </a:lvl1pPr>
          </a:lstStyle>
          <a:p>
            <a:r>
              <a:rPr lang="en-US"/>
              <a:t>Click to edit Master title style</a:t>
            </a:r>
            <a:endParaRPr lang="es-CO"/>
          </a:p>
        </p:txBody>
      </p:sp>
      <p:sp>
        <p:nvSpPr>
          <p:cNvPr id="3" name="Marcador de fecha 2">
            <a:extLst>
              <a:ext uri="{FF2B5EF4-FFF2-40B4-BE49-F238E27FC236}">
                <a16:creationId xmlns:a16="http://schemas.microsoft.com/office/drawing/2014/main" id="{37D641EF-5523-7643-A2E5-ECA05D4318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4" name="Marcador de pie de página 3">
            <a:extLst>
              <a:ext uri="{FF2B5EF4-FFF2-40B4-BE49-F238E27FC236}">
                <a16:creationId xmlns:a16="http://schemas.microsoft.com/office/drawing/2014/main" id="{4A5537D0-FCC3-9349-BD0A-01032F9812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número de diapositiva 4">
            <a:extLst>
              <a:ext uri="{FF2B5EF4-FFF2-40B4-BE49-F238E27FC236}">
                <a16:creationId xmlns:a16="http://schemas.microsoft.com/office/drawing/2014/main" id="{F299995C-EBA9-2843-A88D-11DDE6C0DA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8" name="Marcador de texto 2">
            <a:extLst>
              <a:ext uri="{FF2B5EF4-FFF2-40B4-BE49-F238E27FC236}">
                <a16:creationId xmlns:a16="http://schemas.microsoft.com/office/drawing/2014/main" id="{9ABB42DA-1AC9-F142-93C2-F860B8585CAE}"/>
              </a:ext>
            </a:extLst>
          </p:cNvPr>
          <p:cNvSpPr>
            <a:spLocks noGrp="1"/>
          </p:cNvSpPr>
          <p:nvPr>
            <p:ph type="body" idx="13"/>
          </p:nvPr>
        </p:nvSpPr>
        <p:spPr>
          <a:xfrm>
            <a:off x="838199" y="4276761"/>
            <a:ext cx="10515600" cy="1500187"/>
          </a:xfrm>
        </p:spPr>
        <p:txBody>
          <a:bodyPr/>
          <a:lstStyle>
            <a:lvl1pPr marL="0" indent="0">
              <a:buNone/>
              <a:defRPr sz="2400">
                <a:solidFill>
                  <a:srgbClr val="FFD15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Marcador de contenido 2">
            <a:extLst>
              <a:ext uri="{FF2B5EF4-FFF2-40B4-BE49-F238E27FC236}">
                <a16:creationId xmlns:a16="http://schemas.microsoft.com/office/drawing/2014/main" id="{DF79541A-A574-5942-BA9C-49AC5E6F04DB}"/>
              </a:ext>
            </a:extLst>
          </p:cNvPr>
          <p:cNvSpPr>
            <a:spLocks noGrp="1"/>
          </p:cNvSpPr>
          <p:nvPr>
            <p:ph idx="1"/>
          </p:nvPr>
        </p:nvSpPr>
        <p:spPr>
          <a:xfrm>
            <a:off x="838199" y="1847850"/>
            <a:ext cx="10515599" cy="4873625"/>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Tree>
    <p:extLst>
      <p:ext uri="{BB962C8B-B14F-4D97-AF65-F5344CB8AC3E}">
        <p14:creationId xmlns:p14="http://schemas.microsoft.com/office/powerpoint/2010/main" val="66989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012C5B1-5A8A-2A47-BA00-0DDD15AD2A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3" name="Marcador de pie de página 2">
            <a:extLst>
              <a:ext uri="{FF2B5EF4-FFF2-40B4-BE49-F238E27FC236}">
                <a16:creationId xmlns:a16="http://schemas.microsoft.com/office/drawing/2014/main" id="{FA924A43-DA3A-CD4E-A392-9C2529C75B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4" name="Marcador de número de diapositiva 3">
            <a:extLst>
              <a:ext uri="{FF2B5EF4-FFF2-40B4-BE49-F238E27FC236}">
                <a16:creationId xmlns:a16="http://schemas.microsoft.com/office/drawing/2014/main" id="{3631E9F4-11E8-094B-9714-C5BC6D6B57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03137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D693CE-C3EA-0440-AEA4-823EA2A52B51}"/>
              </a:ext>
            </a:extLst>
          </p:cNvPr>
          <p:cNvSpPr>
            <a:spLocks noGrp="1"/>
          </p:cNvSpPr>
          <p:nvPr>
            <p:ph type="title"/>
          </p:nvPr>
        </p:nvSpPr>
        <p:spPr>
          <a:xfrm>
            <a:off x="839788" y="457200"/>
            <a:ext cx="3932237" cy="1600200"/>
          </a:xfrm>
        </p:spPr>
        <p:txBody>
          <a:bodyPr anchor="b"/>
          <a:lstStyle>
            <a:lvl1pPr>
              <a:defRPr sz="3200" b="1">
                <a:solidFill>
                  <a:srgbClr val="002060"/>
                </a:solidFill>
              </a:defRPr>
            </a:lvl1pPr>
          </a:lstStyle>
          <a:p>
            <a:r>
              <a:rPr lang="en-US"/>
              <a:t>Click to edit Master title style</a:t>
            </a:r>
            <a:endParaRPr lang="es-CO"/>
          </a:p>
        </p:txBody>
      </p:sp>
      <p:sp>
        <p:nvSpPr>
          <p:cNvPr id="3" name="Marcador de contenido 2">
            <a:extLst>
              <a:ext uri="{FF2B5EF4-FFF2-40B4-BE49-F238E27FC236}">
                <a16:creationId xmlns:a16="http://schemas.microsoft.com/office/drawing/2014/main" id="{942C6696-69E3-7241-8553-2BD67D4A5065}"/>
              </a:ext>
            </a:extLst>
          </p:cNvPr>
          <p:cNvSpPr>
            <a:spLocks noGrp="1"/>
          </p:cNvSpPr>
          <p:nvPr>
            <p:ph idx="1"/>
          </p:nvPr>
        </p:nvSpPr>
        <p:spPr>
          <a:xfrm>
            <a:off x="5183188" y="2049462"/>
            <a:ext cx="6172200"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texto 3">
            <a:extLst>
              <a:ext uri="{FF2B5EF4-FFF2-40B4-BE49-F238E27FC236}">
                <a16:creationId xmlns:a16="http://schemas.microsoft.com/office/drawing/2014/main" id="{90EF17E1-E120-9242-87C2-1E44508CBA29}"/>
              </a:ext>
            </a:extLst>
          </p:cNvPr>
          <p:cNvSpPr>
            <a:spLocks noGrp="1"/>
          </p:cNvSpPr>
          <p:nvPr>
            <p:ph type="body" sz="half" idx="2"/>
          </p:nvPr>
        </p:nvSpPr>
        <p:spPr>
          <a:xfrm>
            <a:off x="839788" y="2057400"/>
            <a:ext cx="3932237"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a:extLst>
              <a:ext uri="{FF2B5EF4-FFF2-40B4-BE49-F238E27FC236}">
                <a16:creationId xmlns:a16="http://schemas.microsoft.com/office/drawing/2014/main" id="{41FCF751-8164-A047-868B-6F4E167EF9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pie de página 5">
            <a:extLst>
              <a:ext uri="{FF2B5EF4-FFF2-40B4-BE49-F238E27FC236}">
                <a16:creationId xmlns:a16="http://schemas.microsoft.com/office/drawing/2014/main" id="{B41AD08E-B889-D94C-B4EB-02FB8F4B1E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Marcador de número de diapositiva 6">
            <a:extLst>
              <a:ext uri="{FF2B5EF4-FFF2-40B4-BE49-F238E27FC236}">
                <a16:creationId xmlns:a16="http://schemas.microsoft.com/office/drawing/2014/main" id="{A90A30C8-3594-0146-8BDD-FBC51191E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4682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ECA2C99-7EBC-4E0B-A1D7-DA47BC9A111C}"/>
              </a:ext>
            </a:extLst>
          </p:cNvPr>
          <p:cNvSpPr/>
          <p:nvPr userDrawn="1"/>
        </p:nvSpPr>
        <p:spPr>
          <a:xfrm>
            <a:off x="5183188" y="457200"/>
            <a:ext cx="7008812" cy="5403850"/>
          </a:xfrm>
          <a:prstGeom prst="rect">
            <a:avLst/>
          </a:prstGeom>
          <a:solidFill>
            <a:schemeClr val="accent1">
              <a:lumMod val="5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ítulo 1">
            <a:extLst>
              <a:ext uri="{FF2B5EF4-FFF2-40B4-BE49-F238E27FC236}">
                <a16:creationId xmlns:a16="http://schemas.microsoft.com/office/drawing/2014/main" id="{59D693CE-C3EA-0440-AEA4-823EA2A52B51}"/>
              </a:ext>
            </a:extLst>
          </p:cNvPr>
          <p:cNvSpPr>
            <a:spLocks noGrp="1"/>
          </p:cNvSpPr>
          <p:nvPr>
            <p:ph type="title"/>
          </p:nvPr>
        </p:nvSpPr>
        <p:spPr>
          <a:xfrm>
            <a:off x="5183188" y="457200"/>
            <a:ext cx="6170612" cy="1600200"/>
          </a:xfrm>
        </p:spPr>
        <p:txBody>
          <a:bodyPr anchor="b"/>
          <a:lstStyle>
            <a:lvl1pPr>
              <a:defRPr sz="3200" b="1">
                <a:solidFill>
                  <a:schemeClr val="bg1"/>
                </a:solidFill>
              </a:defRPr>
            </a:lvl1pPr>
          </a:lstStyle>
          <a:p>
            <a:r>
              <a:rPr lang="en-US"/>
              <a:t>Click to edit Master title style</a:t>
            </a:r>
            <a:endParaRPr lang="es-CO"/>
          </a:p>
        </p:txBody>
      </p:sp>
      <p:sp>
        <p:nvSpPr>
          <p:cNvPr id="3" name="Marcador de contenido 2">
            <a:extLst>
              <a:ext uri="{FF2B5EF4-FFF2-40B4-BE49-F238E27FC236}">
                <a16:creationId xmlns:a16="http://schemas.microsoft.com/office/drawing/2014/main" id="{942C6696-69E3-7241-8553-2BD67D4A5065}"/>
              </a:ext>
            </a:extLst>
          </p:cNvPr>
          <p:cNvSpPr>
            <a:spLocks noGrp="1"/>
          </p:cNvSpPr>
          <p:nvPr>
            <p:ph idx="1"/>
          </p:nvPr>
        </p:nvSpPr>
        <p:spPr>
          <a:xfrm>
            <a:off x="5183188" y="2049462"/>
            <a:ext cx="6172200" cy="3811588"/>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fecha 4">
            <a:extLst>
              <a:ext uri="{FF2B5EF4-FFF2-40B4-BE49-F238E27FC236}">
                <a16:creationId xmlns:a16="http://schemas.microsoft.com/office/drawing/2014/main" id="{41FCF751-8164-A047-868B-6F4E167EF9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pie de página 5">
            <a:extLst>
              <a:ext uri="{FF2B5EF4-FFF2-40B4-BE49-F238E27FC236}">
                <a16:creationId xmlns:a16="http://schemas.microsoft.com/office/drawing/2014/main" id="{B41AD08E-B889-D94C-B4EB-02FB8F4B1E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Marcador de número de diapositiva 6">
            <a:extLst>
              <a:ext uri="{FF2B5EF4-FFF2-40B4-BE49-F238E27FC236}">
                <a16:creationId xmlns:a16="http://schemas.microsoft.com/office/drawing/2014/main" id="{A90A30C8-3594-0146-8BDD-FBC51191E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20680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D693CE-C3EA-0440-AEA4-823EA2A52B51}"/>
              </a:ext>
            </a:extLst>
          </p:cNvPr>
          <p:cNvSpPr>
            <a:spLocks noGrp="1"/>
          </p:cNvSpPr>
          <p:nvPr>
            <p:ph type="title"/>
          </p:nvPr>
        </p:nvSpPr>
        <p:spPr>
          <a:xfrm>
            <a:off x="839788" y="457200"/>
            <a:ext cx="3932237" cy="1600200"/>
          </a:xfrm>
        </p:spPr>
        <p:txBody>
          <a:bodyPr anchor="b"/>
          <a:lstStyle>
            <a:lvl1pPr>
              <a:defRPr sz="3200" b="1">
                <a:solidFill>
                  <a:schemeClr val="bg1"/>
                </a:solidFill>
              </a:defRPr>
            </a:lvl1pPr>
          </a:lstStyle>
          <a:p>
            <a:r>
              <a:rPr lang="en-US"/>
              <a:t>Click to edit Master title style</a:t>
            </a:r>
            <a:endParaRPr lang="es-CO"/>
          </a:p>
        </p:txBody>
      </p:sp>
      <p:sp>
        <p:nvSpPr>
          <p:cNvPr id="3" name="Marcador de contenido 2">
            <a:extLst>
              <a:ext uri="{FF2B5EF4-FFF2-40B4-BE49-F238E27FC236}">
                <a16:creationId xmlns:a16="http://schemas.microsoft.com/office/drawing/2014/main" id="{942C6696-69E3-7241-8553-2BD67D4A5065}"/>
              </a:ext>
            </a:extLst>
          </p:cNvPr>
          <p:cNvSpPr>
            <a:spLocks noGrp="1"/>
          </p:cNvSpPr>
          <p:nvPr>
            <p:ph idx="1"/>
          </p:nvPr>
        </p:nvSpPr>
        <p:spPr>
          <a:xfrm>
            <a:off x="4205409" y="2224453"/>
            <a:ext cx="7146803" cy="240909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texto 3">
            <a:extLst>
              <a:ext uri="{FF2B5EF4-FFF2-40B4-BE49-F238E27FC236}">
                <a16:creationId xmlns:a16="http://schemas.microsoft.com/office/drawing/2014/main" id="{90EF17E1-E120-9242-87C2-1E44508CBA29}"/>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a:extLst>
              <a:ext uri="{FF2B5EF4-FFF2-40B4-BE49-F238E27FC236}">
                <a16:creationId xmlns:a16="http://schemas.microsoft.com/office/drawing/2014/main" id="{41FCF751-8164-A047-868B-6F4E167EF9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pie de página 5">
            <a:extLst>
              <a:ext uri="{FF2B5EF4-FFF2-40B4-BE49-F238E27FC236}">
                <a16:creationId xmlns:a16="http://schemas.microsoft.com/office/drawing/2014/main" id="{B41AD08E-B889-D94C-B4EB-02FB8F4B1E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Marcador de número de diapositiva 6">
            <a:extLst>
              <a:ext uri="{FF2B5EF4-FFF2-40B4-BE49-F238E27FC236}">
                <a16:creationId xmlns:a16="http://schemas.microsoft.com/office/drawing/2014/main" id="{A90A30C8-3594-0146-8BDD-FBC51191E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595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EC0D53-5469-9840-AFF8-75867834A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61EFC97-3FDB-3E47-90DB-3EBBC878B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7A96FC8-9364-CC42-9B39-A83524568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AC3A09-1796-6A49-9890-FF36D1C6CD77}" type="datetimeFigureOut">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07/06/2022</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Marcador de pie de página 4">
            <a:extLst>
              <a:ext uri="{FF2B5EF4-FFF2-40B4-BE49-F238E27FC236}">
                <a16:creationId xmlns:a16="http://schemas.microsoft.com/office/drawing/2014/main" id="{724741A7-C1D8-FA49-AAD9-95E852AB6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Marcador de número de diapositiva 5">
            <a:extLst>
              <a:ext uri="{FF2B5EF4-FFF2-40B4-BE49-F238E27FC236}">
                <a16:creationId xmlns:a16="http://schemas.microsoft.com/office/drawing/2014/main" id="{C4CA910D-0149-7C4F-BA0C-B9559C0B8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6621FE-0E85-0E48-AC1D-B99D4A822377}" type="slidenum">
              <a:rPr kumimoji="0" lang="es-CO"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35394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jpe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19.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2.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42.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42.jpe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7.xml"/><Relationship Id="rId17" Type="http://schemas.openxmlformats.org/officeDocument/2006/relationships/image" Target="../media/image21.png"/><Relationship Id="rId2" Type="http://schemas.openxmlformats.org/officeDocument/2006/relationships/tags" Target="../tags/tag2.xml"/><Relationship Id="rId16" Type="http://schemas.openxmlformats.org/officeDocument/2006/relationships/image" Target="../media/image25.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4.xml"/><Relationship Id="rId5" Type="http://schemas.openxmlformats.org/officeDocument/2006/relationships/tags" Target="../tags/tag5.xml"/><Relationship Id="rId15" Type="http://schemas.openxmlformats.org/officeDocument/2006/relationships/image" Target="../media/image24.jpe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5B228418-91F3-2CF3-D33C-E3D95BFB65EB}"/>
              </a:ext>
            </a:extLst>
          </p:cNvPr>
          <p:cNvPicPr>
            <a:picLocks noChangeAspect="1"/>
          </p:cNvPicPr>
          <p:nvPr/>
        </p:nvPicPr>
        <p:blipFill>
          <a:blip r:embed="rId3"/>
          <a:stretch>
            <a:fillRect/>
          </a:stretch>
        </p:blipFill>
        <p:spPr>
          <a:xfrm>
            <a:off x="0" y="6267374"/>
            <a:ext cx="12192000" cy="590702"/>
          </a:xfrm>
          <a:prstGeom prst="rect">
            <a:avLst/>
          </a:prstGeom>
        </p:spPr>
      </p:pic>
      <p:sp>
        <p:nvSpPr>
          <p:cNvPr id="8" name="TextBox 3">
            <a:extLst>
              <a:ext uri="{FF2B5EF4-FFF2-40B4-BE49-F238E27FC236}">
                <a16:creationId xmlns:a16="http://schemas.microsoft.com/office/drawing/2014/main" id="{F2E6CFAD-8A9D-404B-4066-9C1F4EFA9EDF}"/>
              </a:ext>
            </a:extLst>
          </p:cNvPr>
          <p:cNvSpPr txBox="1"/>
          <p:nvPr/>
        </p:nvSpPr>
        <p:spPr>
          <a:xfrm>
            <a:off x="2504191" y="1338741"/>
            <a:ext cx="7435392" cy="707886"/>
          </a:xfrm>
          <a:prstGeom prst="rect">
            <a:avLst/>
          </a:prstGeom>
          <a:noFill/>
        </p:spPr>
        <p:txBody>
          <a:bodyPr wrap="square" lIns="91440" tIns="45720" rIns="91440" bIns="4572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effectLst/>
                <a:latin typeface="Calibri"/>
                <a:ea typeface="Times New Roman" panose="02020603050405020304" pitchFamily="18" charset="0"/>
                <a:cs typeface="Times New Roman"/>
              </a:rPr>
              <a:t>Bộ</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và</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thôn</a:t>
            </a:r>
            <a:r>
              <a:rPr lang="en-US" sz="2000" b="1">
                <a:effectLst/>
                <a:latin typeface="Calibri"/>
                <a:ea typeface="Times New Roman" panose="02020603050405020304" pitchFamily="18" charset="0"/>
                <a:cs typeface="Times New Roman"/>
              </a:rPr>
              <a:t> (MARD) </a:t>
            </a:r>
            <a:r>
              <a:rPr lang="en-US" sz="2000" b="1" err="1">
                <a:effectLst/>
                <a:latin typeface="Calibri"/>
                <a:ea typeface="Times New Roman" panose="02020603050405020304" pitchFamily="18" charset="0"/>
                <a:cs typeface="Times New Roman"/>
              </a:rPr>
              <a:t>và</a:t>
            </a:r>
            <a:r>
              <a:rPr lang="en-US" sz="2000" b="1">
                <a:latin typeface="Calibri"/>
                <a:ea typeface="Times New Roman" panose="02020603050405020304" pitchFamily="18" charset="0"/>
                <a:cs typeface="Times New Roman"/>
              </a:rPr>
              <a:t> </a:t>
            </a:r>
            <a:endParaRPr lang="en-AU" sz="2000">
              <a:latin typeface="Calibri"/>
              <a:ea typeface="Times New Roman" panose="02020603050405020304" pitchFamily="18" charset="0"/>
              <a:cs typeface="Times New Roman"/>
            </a:endParaRPr>
          </a:p>
          <a:p>
            <a:pPr algn="ctr"/>
            <a:r>
              <a:rPr lang="en-US" sz="2000" b="1" err="1">
                <a:effectLst/>
                <a:latin typeface="Calibri"/>
                <a:ea typeface="Times New Roman" panose="02020603050405020304" pitchFamily="18" charset="0"/>
                <a:cs typeface="Times New Roman"/>
              </a:rPr>
              <a:t>Tổ</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chức</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Công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Liên </a:t>
            </a:r>
            <a:r>
              <a:rPr lang="en-US" sz="2000" b="1" err="1">
                <a:effectLst/>
                <a:latin typeface="Calibri"/>
                <a:ea typeface="Times New Roman" panose="02020603050405020304" pitchFamily="18" charset="0"/>
                <a:cs typeface="Times New Roman"/>
              </a:rPr>
              <a:t>hợp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quốc</a:t>
            </a:r>
            <a:r>
              <a:rPr lang="en-US" sz="2000" b="1">
                <a:effectLst/>
                <a:latin typeface="Calibri"/>
                <a:ea typeface="Times New Roman" panose="02020603050405020304" pitchFamily="18" charset="0"/>
                <a:cs typeface="Times New Roman"/>
              </a:rPr>
              <a:t> (UNIDO)</a:t>
            </a:r>
            <a:endParaRPr lang="en-AU" sz="2000">
              <a:latin typeface="Calibri"/>
              <a:cs typeface="Times New Roman"/>
            </a:endParaRPr>
          </a:p>
        </p:txBody>
      </p:sp>
      <p:sp>
        <p:nvSpPr>
          <p:cNvPr id="9" name="TextBox 4">
            <a:extLst>
              <a:ext uri="{FF2B5EF4-FFF2-40B4-BE49-F238E27FC236}">
                <a16:creationId xmlns:a16="http://schemas.microsoft.com/office/drawing/2014/main" id="{0DEBE129-3E3E-102A-936C-7116BC901612}"/>
              </a:ext>
            </a:extLst>
          </p:cNvPr>
          <p:cNvSpPr txBox="1"/>
          <p:nvPr/>
        </p:nvSpPr>
        <p:spPr>
          <a:xfrm>
            <a:off x="1505755" y="1951282"/>
            <a:ext cx="9273618" cy="1323439"/>
          </a:xfrm>
          <a:prstGeom prst="rect">
            <a:avLst/>
          </a:prstGeom>
          <a:noFill/>
        </p:spPr>
        <p:txBody>
          <a:bodyPr wrap="square" lIns="91440" tIns="45720" rIns="91440" bIns="4572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srgbClr val="002060"/>
                </a:solidFill>
                <a:effectLst/>
                <a:latin typeface="Calibri"/>
                <a:ea typeface="Times New Roman" panose="02020603050405020304" pitchFamily="18" charset="0"/>
                <a:cs typeface="Times New Roman"/>
              </a:rPr>
              <a:t>Trung </a:t>
            </a:r>
            <a:r>
              <a:rPr lang="en-US" sz="4000" b="1" err="1">
                <a:solidFill>
                  <a:srgbClr val="002060"/>
                </a:solidFill>
                <a:effectLst/>
                <a:latin typeface="Calibri"/>
                <a:ea typeface="Times New Roman" panose="02020603050405020304" pitchFamily="18" charset="0"/>
                <a:cs typeface="Times New Roman"/>
              </a:rPr>
              <a:t>tâm</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Đổi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mới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Thực</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phẩm</a:t>
            </a:r>
            <a:r>
              <a:rPr lang="en-US" sz="4000" b="1">
                <a:solidFill>
                  <a:srgbClr val="002060"/>
                </a:solidFill>
                <a:effectLst/>
                <a:latin typeface="Calibri"/>
                <a:ea typeface="Times New Roman" panose="02020603050405020304" pitchFamily="18" charset="0"/>
                <a:cs typeface="Times New Roman"/>
              </a:rPr>
              <a:t> –</a:t>
            </a:r>
            <a:r>
              <a:rPr lang="en-US" sz="4000" b="1">
                <a:solidFill>
                  <a:srgbClr val="002060"/>
                </a:solidFill>
                <a:latin typeface="Calibri"/>
                <a:ea typeface="Times New Roman" panose="02020603050405020304" pitchFamily="18" charset="0"/>
                <a:cs typeface="Times New Roman"/>
              </a:rPr>
              <a:t> </a:t>
            </a:r>
            <a:endParaRPr lang="en-US" sz="4000" b="1">
              <a:solidFill>
                <a:srgbClr val="002060"/>
              </a:solidFill>
              <a:effectLst/>
              <a:latin typeface="Calibri"/>
              <a:ea typeface="Times New Roman" panose="02020603050405020304" pitchFamily="18" charset="0"/>
              <a:cs typeface="Times New Roman" panose="02020603050405020304" pitchFamily="18" charset="0"/>
            </a:endParaRPr>
          </a:p>
          <a:p>
            <a:pPr algn="ctr"/>
            <a:r>
              <a:rPr lang="en-US" sz="4000" b="1">
                <a:solidFill>
                  <a:srgbClr val="002060"/>
                </a:solidFill>
                <a:effectLst/>
                <a:latin typeface="Calibri"/>
                <a:ea typeface="Times New Roman" panose="02020603050405020304" pitchFamily="18" charset="0"/>
                <a:cs typeface="Times New Roman"/>
              </a:rPr>
              <a:t>Việt Nam</a:t>
            </a:r>
            <a:endParaRPr lang="en-AU" sz="2400" b="1">
              <a:solidFill>
                <a:srgbClr val="002060"/>
              </a:solidFill>
              <a:effectLst/>
              <a:latin typeface="Calibri"/>
              <a:ea typeface="Times New Roman" panose="02020603050405020304" pitchFamily="18" charset="0"/>
              <a:cs typeface="Times New Roman"/>
            </a:endParaRPr>
          </a:p>
        </p:txBody>
      </p:sp>
      <p:sp>
        <p:nvSpPr>
          <p:cNvPr id="10" name="TextBox 5">
            <a:extLst>
              <a:ext uri="{FF2B5EF4-FFF2-40B4-BE49-F238E27FC236}">
                <a16:creationId xmlns:a16="http://schemas.microsoft.com/office/drawing/2014/main" id="{65BA3EEA-AF06-16DE-C8CF-7F8445E366EE}"/>
              </a:ext>
            </a:extLst>
          </p:cNvPr>
          <p:cNvSpPr txBox="1"/>
          <p:nvPr/>
        </p:nvSpPr>
        <p:spPr>
          <a:xfrm>
            <a:off x="1141185" y="3171732"/>
            <a:ext cx="10373481" cy="120032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solidFill>
                  <a:srgbClr val="002060"/>
                </a:solidFill>
                <a:latin typeface="Calibri" panose="020F0502020204030204" pitchFamily="34" charset="0"/>
                <a:cs typeface="Calibri" panose="020F0502020204030204" pitchFamily="34" charset="0"/>
              </a:rPr>
              <a:t>Tham vấn với các đại diện từ khối nghiên cứu, phát triển và Chính phủ về tầm nhìn và chiến lược của Việt Nam </a:t>
            </a:r>
            <a:r>
              <a:rPr lang="en-US" sz="2400" err="1">
                <a:solidFill>
                  <a:srgbClr val="002060"/>
                </a:solidFill>
                <a:latin typeface="Calibri" panose="020F0502020204030204" pitchFamily="34" charset="0"/>
                <a:cs typeface="Calibri" panose="020F0502020204030204" pitchFamily="34" charset="0"/>
              </a:rPr>
              <a:t>đối</a:t>
            </a:r>
            <a:r>
              <a:rPr lang="en-US" sz="2400">
                <a:solidFill>
                  <a:srgbClr val="002060"/>
                </a:solidFill>
                <a:latin typeface="Calibri" panose="020F0502020204030204" pitchFamily="34" charset="0"/>
                <a:cs typeface="Calibri" panose="020F0502020204030204" pitchFamily="34" charset="0"/>
              </a:rPr>
              <a:t> </a:t>
            </a:r>
            <a:r>
              <a:rPr lang="en-US" sz="2400" err="1">
                <a:solidFill>
                  <a:srgbClr val="002060"/>
                </a:solidFill>
                <a:latin typeface="Calibri" panose="020F0502020204030204" pitchFamily="34" charset="0"/>
                <a:cs typeface="Calibri" panose="020F0502020204030204" pitchFamily="34" charset="0"/>
              </a:rPr>
              <a:t>với</a:t>
            </a:r>
            <a:r>
              <a:rPr lang="vi-VN" sz="2400">
                <a:solidFill>
                  <a:srgbClr val="002060"/>
                </a:solidFill>
                <a:latin typeface="Calibri" panose="020F0502020204030204" pitchFamily="34" charset="0"/>
                <a:cs typeface="Calibri" panose="020F0502020204030204" pitchFamily="34" charset="0"/>
              </a:rPr>
              <a:t> việc sáng lập Trung tâm đổi mới Thực phẩm cấp khu vực mang tính cạnh tranh và  có sự tham gia của nhiều bên liên quan</a:t>
            </a:r>
          </a:p>
        </p:txBody>
      </p:sp>
      <p:pic>
        <p:nvPicPr>
          <p:cNvPr id="14" name="Picture 13" descr="A picture containing person, table, indoor, barbecue&#10;&#10;Description automatically generated">
            <a:extLst>
              <a:ext uri="{FF2B5EF4-FFF2-40B4-BE49-F238E27FC236}">
                <a16:creationId xmlns:a16="http://schemas.microsoft.com/office/drawing/2014/main" id="{30036374-769F-7DA1-B087-5BEE78D14D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232" r="15647" b="135"/>
          <a:stretch/>
        </p:blipFill>
        <p:spPr>
          <a:xfrm>
            <a:off x="3193239" y="4772204"/>
            <a:ext cx="2579802" cy="1527142"/>
          </a:xfrm>
          <a:prstGeom prst="rect">
            <a:avLst/>
          </a:prstGeom>
        </p:spPr>
      </p:pic>
      <p:pic>
        <p:nvPicPr>
          <p:cNvPr id="16" name="Picture 15" descr="Image may contain: 2 people, fruit and food">
            <a:extLst>
              <a:ext uri="{FF2B5EF4-FFF2-40B4-BE49-F238E27FC236}">
                <a16:creationId xmlns:a16="http://schemas.microsoft.com/office/drawing/2014/main" id="{E42650AA-2805-DC7B-A4C5-9A349026ED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521" r="12534" b="-2"/>
          <a:stretch/>
        </p:blipFill>
        <p:spPr bwMode="auto">
          <a:xfrm>
            <a:off x="7267636" y="4785741"/>
            <a:ext cx="2471212" cy="1518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person, outdoor, blue, barbecue&#10;&#10;Description automatically generated">
            <a:extLst>
              <a:ext uri="{FF2B5EF4-FFF2-40B4-BE49-F238E27FC236}">
                <a16:creationId xmlns:a16="http://schemas.microsoft.com/office/drawing/2014/main" id="{033DCAF3-13C0-6F34-C98B-53A0751B385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5722500" y="4785741"/>
            <a:ext cx="1545136" cy="1518117"/>
          </a:xfrm>
          <a:prstGeom prst="rect">
            <a:avLst/>
          </a:prstGeom>
        </p:spPr>
      </p:pic>
      <p:pic>
        <p:nvPicPr>
          <p:cNvPr id="20" name="Picture 19" descr="A picture containing marketplace, fruit, produce, vegetable&#10;&#10;Description automatically generated">
            <a:extLst>
              <a:ext uri="{FF2B5EF4-FFF2-40B4-BE49-F238E27FC236}">
                <a16:creationId xmlns:a16="http://schemas.microsoft.com/office/drawing/2014/main" id="{87D09F4C-228A-345F-78C9-9F50DCBF1F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13" t="15829" r="5442" b="8889"/>
          <a:stretch/>
        </p:blipFill>
        <p:spPr>
          <a:xfrm>
            <a:off x="0" y="4772204"/>
            <a:ext cx="3193239" cy="1527142"/>
          </a:xfrm>
          <a:prstGeom prst="rect">
            <a:avLst/>
          </a:prstGeom>
        </p:spPr>
      </p:pic>
      <p:pic>
        <p:nvPicPr>
          <p:cNvPr id="22" name="Picture 21" descr="A couple of women holding potatoes&#10;&#10;Description automatically generated with low confidence">
            <a:extLst>
              <a:ext uri="{FF2B5EF4-FFF2-40B4-BE49-F238E27FC236}">
                <a16:creationId xmlns:a16="http://schemas.microsoft.com/office/drawing/2014/main" id="{F42C1AAE-2ECC-D0F1-135E-2D2B83DF610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20" t="8295" r="-3020" b="17183"/>
          <a:stretch/>
        </p:blipFill>
        <p:spPr>
          <a:xfrm>
            <a:off x="9211000" y="4772204"/>
            <a:ext cx="3073831" cy="1527142"/>
          </a:xfrm>
          <a:prstGeom prst="rect">
            <a:avLst/>
          </a:prstGeom>
        </p:spPr>
      </p:pic>
      <p:pic>
        <p:nvPicPr>
          <p:cNvPr id="2" name="Picture 3" descr="Shape&#10;&#10;Description automatically generated">
            <a:extLst>
              <a:ext uri="{FF2B5EF4-FFF2-40B4-BE49-F238E27FC236}">
                <a16:creationId xmlns:a16="http://schemas.microsoft.com/office/drawing/2014/main" id="{1464AC14-F497-B7BA-9CE4-3D6E4D7FF61D}"/>
              </a:ext>
            </a:extLst>
          </p:cNvPr>
          <p:cNvPicPr>
            <a:picLocks noChangeAspect="1"/>
          </p:cNvPicPr>
          <p:nvPr/>
        </p:nvPicPr>
        <p:blipFill>
          <a:blip r:embed="rId9"/>
          <a:stretch>
            <a:fillRect/>
          </a:stretch>
        </p:blipFill>
        <p:spPr>
          <a:xfrm>
            <a:off x="0" y="-3861"/>
            <a:ext cx="12192000" cy="1252322"/>
          </a:xfrm>
          <a:prstGeom prst="rect">
            <a:avLst/>
          </a:prstGeom>
        </p:spPr>
      </p:pic>
    </p:spTree>
    <p:extLst>
      <p:ext uri="{BB962C8B-B14F-4D97-AF65-F5344CB8AC3E}">
        <p14:creationId xmlns:p14="http://schemas.microsoft.com/office/powerpoint/2010/main" val="32228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CBB9C-C1D3-472F-907B-1F63DD489EB1}"/>
              </a:ext>
            </a:extLst>
          </p:cNvPr>
          <p:cNvSpPr/>
          <p:nvPr/>
        </p:nvSpPr>
        <p:spPr>
          <a:xfrm>
            <a:off x="7896432" y="1045253"/>
            <a:ext cx="3667495" cy="120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261B3DC-575D-43F4-A334-17FEC846FAC8}"/>
              </a:ext>
            </a:extLst>
          </p:cNvPr>
          <p:cNvSpPr/>
          <p:nvPr/>
        </p:nvSpPr>
        <p:spPr>
          <a:xfrm>
            <a:off x="1380908" y="2187581"/>
            <a:ext cx="1676146" cy="493059"/>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mj-lt"/>
              </a:rPr>
              <a:t>1. XÂY DỰNG</a:t>
            </a:r>
            <a:endParaRPr lang="en-GB" sz="1600">
              <a:latin typeface="+mj-lt"/>
            </a:endParaRPr>
          </a:p>
        </p:txBody>
      </p:sp>
      <p:sp>
        <p:nvSpPr>
          <p:cNvPr id="6" name="Rectangle: Rounded Corners 5">
            <a:extLst>
              <a:ext uri="{FF2B5EF4-FFF2-40B4-BE49-F238E27FC236}">
                <a16:creationId xmlns:a16="http://schemas.microsoft.com/office/drawing/2014/main" id="{606B0BB0-F5A5-4630-A217-9FEEA5593F06}"/>
              </a:ext>
            </a:extLst>
          </p:cNvPr>
          <p:cNvSpPr/>
          <p:nvPr/>
        </p:nvSpPr>
        <p:spPr>
          <a:xfrm>
            <a:off x="5296305" y="2187582"/>
            <a:ext cx="1676146" cy="493059"/>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mj-lt"/>
              </a:rPr>
              <a:t>2. HOẠT ĐỘNG</a:t>
            </a:r>
            <a:endParaRPr lang="en-GB" sz="1600" b="1">
              <a:latin typeface="+mj-lt"/>
            </a:endParaRPr>
          </a:p>
        </p:txBody>
      </p:sp>
      <p:sp>
        <p:nvSpPr>
          <p:cNvPr id="7" name="Rectangle: Rounded Corners 6">
            <a:extLst>
              <a:ext uri="{FF2B5EF4-FFF2-40B4-BE49-F238E27FC236}">
                <a16:creationId xmlns:a16="http://schemas.microsoft.com/office/drawing/2014/main" id="{87DF83CC-F7A7-4261-93D1-8C60DB7093CA}"/>
              </a:ext>
            </a:extLst>
          </p:cNvPr>
          <p:cNvSpPr/>
          <p:nvPr/>
        </p:nvSpPr>
        <p:spPr>
          <a:xfrm>
            <a:off x="9210335" y="2178575"/>
            <a:ext cx="1676146" cy="493059"/>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mj-lt"/>
              </a:rPr>
              <a:t>3. QUY MÔ</a:t>
            </a:r>
            <a:endParaRPr lang="en-GB" sz="1600" b="1">
              <a:latin typeface="+mj-lt"/>
            </a:endParaRPr>
          </a:p>
        </p:txBody>
      </p:sp>
      <p:sp>
        <p:nvSpPr>
          <p:cNvPr id="8" name="Rectangle 7">
            <a:extLst>
              <a:ext uri="{FF2B5EF4-FFF2-40B4-BE49-F238E27FC236}">
                <a16:creationId xmlns:a16="http://schemas.microsoft.com/office/drawing/2014/main" id="{6B1C9DDC-6997-4411-8578-28A8E2EEFCFB}"/>
              </a:ext>
            </a:extLst>
          </p:cNvPr>
          <p:cNvSpPr/>
          <p:nvPr/>
        </p:nvSpPr>
        <p:spPr>
          <a:xfrm>
            <a:off x="902662" y="2654174"/>
            <a:ext cx="3434396" cy="3416320"/>
          </a:xfrm>
          <a:prstGeom prst="rect">
            <a:avLst/>
          </a:prstGeom>
        </p:spPr>
        <p:txBody>
          <a:bodyPr wrap="square" lIns="91440" tIns="45720" rIns="91440" bIns="45720" anchor="t">
            <a:spAutoFit/>
          </a:bodyPr>
          <a:lstStyle/>
          <a:p>
            <a:pPr marL="285750" indent="-285750">
              <a:spcBef>
                <a:spcPts val="400"/>
              </a:spcBef>
              <a:spcAft>
                <a:spcPts val="400"/>
              </a:spcAft>
              <a:buFontTx/>
              <a:buChar char="-"/>
            </a:pPr>
            <a:r>
              <a:rPr lang="en-US" sz="1400" b="1" err="1">
                <a:latin typeface="+mj-lt"/>
                <a:cs typeface="Calibri" panose="020F0502020204030204" pitchFamily="34" charset="0"/>
              </a:rPr>
              <a:t>Xây</a:t>
            </a:r>
            <a:r>
              <a:rPr lang="en-US" sz="1400" b="1">
                <a:latin typeface="+mj-lt"/>
                <a:cs typeface="Calibri" panose="020F0502020204030204" pitchFamily="34" charset="0"/>
              </a:rPr>
              <a:t> </a:t>
            </a:r>
            <a:r>
              <a:rPr lang="en-US" sz="1400" b="1" err="1">
                <a:latin typeface="+mj-lt"/>
                <a:cs typeface="Calibri" panose="020F0502020204030204" pitchFamily="34" charset="0"/>
              </a:rPr>
              <a:t>dựng</a:t>
            </a:r>
            <a:r>
              <a:rPr lang="en-US" sz="1400" b="1">
                <a:latin typeface="+mj-lt"/>
                <a:cs typeface="Calibri" panose="020F0502020204030204" pitchFamily="34" charset="0"/>
              </a:rPr>
              <a:t> “</a:t>
            </a:r>
            <a:r>
              <a:rPr lang="en-US" sz="1400" b="1" err="1">
                <a:latin typeface="+mj-lt"/>
                <a:cs typeface="Calibri" panose="020F0502020204030204" pitchFamily="34" charset="0"/>
              </a:rPr>
              <a:t>liên</a:t>
            </a:r>
            <a:r>
              <a:rPr lang="en-US" sz="1400" b="1">
                <a:latin typeface="+mj-lt"/>
                <a:cs typeface="Calibri" panose="020F0502020204030204" pitchFamily="34" charset="0"/>
              </a:rPr>
              <a:t> </a:t>
            </a:r>
            <a:r>
              <a:rPr lang="en-US" sz="1400" b="1" err="1">
                <a:latin typeface="+mj-lt"/>
                <a:cs typeface="Calibri" panose="020F0502020204030204" pitchFamily="34" charset="0"/>
              </a:rPr>
              <a:t>minh</a:t>
            </a:r>
            <a:r>
              <a:rPr lang="en-US" sz="1400" b="1">
                <a:latin typeface="+mj-lt"/>
                <a:cs typeface="Calibri" panose="020F0502020204030204" pitchFamily="34" charset="0"/>
              </a:rPr>
              <a:t> </a:t>
            </a:r>
            <a:r>
              <a:rPr lang="en-US" sz="1400" b="1" err="1">
                <a:latin typeface="+mj-lt"/>
                <a:cs typeface="Calibri" panose="020F0502020204030204" pitchFamily="34" charset="0"/>
              </a:rPr>
              <a:t>những</a:t>
            </a:r>
            <a:r>
              <a:rPr lang="en-US" sz="1400" b="1">
                <a:latin typeface="+mj-lt"/>
                <a:cs typeface="Calibri" panose="020F0502020204030204" pitchFamily="34" charset="0"/>
              </a:rPr>
              <a:t> </a:t>
            </a:r>
            <a:r>
              <a:rPr lang="en-US" sz="1400" b="1" err="1">
                <a:latin typeface="+mj-lt"/>
                <a:cs typeface="Calibri" panose="020F0502020204030204" pitchFamily="34" charset="0"/>
              </a:rPr>
              <a:t>người</a:t>
            </a:r>
            <a:r>
              <a:rPr lang="en-US" sz="1400" b="1">
                <a:latin typeface="+mj-lt"/>
                <a:cs typeface="Calibri" panose="020F0502020204030204" pitchFamily="34" charset="0"/>
              </a:rPr>
              <a:t> </a:t>
            </a:r>
            <a:r>
              <a:rPr lang="en-US" sz="1400" b="1" err="1">
                <a:latin typeface="+mj-lt"/>
                <a:cs typeface="Calibri" panose="020F0502020204030204" pitchFamily="34" charset="0"/>
              </a:rPr>
              <a:t>đồng</a:t>
            </a:r>
            <a:r>
              <a:rPr lang="en-US" sz="1400" b="1">
                <a:latin typeface="+mj-lt"/>
                <a:cs typeface="Calibri" panose="020F0502020204030204" pitchFamily="34" charset="0"/>
              </a:rPr>
              <a:t> </a:t>
            </a:r>
            <a:r>
              <a:rPr lang="en-US" sz="1400" b="1" err="1">
                <a:latin typeface="+mj-lt"/>
                <a:cs typeface="Calibri" panose="020F0502020204030204" pitchFamily="34" charset="0"/>
              </a:rPr>
              <a:t>lòng</a:t>
            </a:r>
            <a:r>
              <a:rPr lang="en-US" sz="1400" b="1">
                <a:latin typeface="+mj-lt"/>
                <a:cs typeface="Calibri" panose="020F0502020204030204" pitchFamily="34" charset="0"/>
              </a:rPr>
              <a:t>” </a:t>
            </a:r>
            <a:r>
              <a:rPr lang="en-US" sz="1400" b="1" err="1">
                <a:latin typeface="+mj-lt"/>
                <a:cs typeface="Calibri" panose="020F0502020204030204" pitchFamily="34" charset="0"/>
              </a:rPr>
              <a:t>để</a:t>
            </a:r>
            <a:r>
              <a:rPr lang="en-US" sz="1400" b="1">
                <a:latin typeface="+mj-lt"/>
                <a:cs typeface="Calibri" panose="020F0502020204030204" pitchFamily="34" charset="0"/>
              </a:rPr>
              <a:t> </a:t>
            </a:r>
            <a:r>
              <a:rPr lang="en-US" sz="1400" b="1" err="1">
                <a:latin typeface="+mj-lt"/>
                <a:cs typeface="Calibri" panose="020F0502020204030204" pitchFamily="34" charset="0"/>
              </a:rPr>
              <a:t>thúc</a:t>
            </a:r>
            <a:r>
              <a:rPr lang="en-US" sz="1400" b="1">
                <a:latin typeface="+mj-lt"/>
                <a:cs typeface="Calibri" panose="020F0502020204030204" pitchFamily="34" charset="0"/>
              </a:rPr>
              <a:t> </a:t>
            </a:r>
            <a:r>
              <a:rPr lang="en-US" sz="1400" b="1" err="1">
                <a:latin typeface="+mj-lt"/>
                <a:cs typeface="Calibri" panose="020F0502020204030204" pitchFamily="34" charset="0"/>
              </a:rPr>
              <a:t>đẩy</a:t>
            </a:r>
            <a:r>
              <a:rPr lang="en-US" sz="1400" b="1">
                <a:latin typeface="+mj-lt"/>
                <a:cs typeface="Calibri" panose="020F0502020204030204" pitchFamily="34" charset="0"/>
              </a:rPr>
              <a:t> </a:t>
            </a:r>
            <a:r>
              <a:rPr lang="en-US" sz="1400" b="1" err="1">
                <a:latin typeface="+mj-lt"/>
                <a:cs typeface="Calibri" panose="020F0502020204030204" pitchFamily="34" charset="0"/>
              </a:rPr>
              <a:t>sự</a:t>
            </a:r>
            <a:r>
              <a:rPr lang="en-US" sz="1400" b="1">
                <a:latin typeface="+mj-lt"/>
                <a:cs typeface="Calibri" panose="020F0502020204030204" pitchFamily="34" charset="0"/>
              </a:rPr>
              <a:t> </a:t>
            </a:r>
            <a:r>
              <a:rPr lang="en-US" sz="1400" b="1" err="1">
                <a:latin typeface="+mj-lt"/>
                <a:cs typeface="Calibri" panose="020F0502020204030204" pitchFamily="34" charset="0"/>
              </a:rPr>
              <a:t>phát</a:t>
            </a:r>
            <a:r>
              <a:rPr lang="en-US" sz="1400" b="1">
                <a:latin typeface="+mj-lt"/>
                <a:cs typeface="Calibri" panose="020F0502020204030204" pitchFamily="34" charset="0"/>
              </a:rPr>
              <a:t> </a:t>
            </a:r>
            <a:r>
              <a:rPr lang="en-US" sz="1400" b="1" err="1">
                <a:latin typeface="+mj-lt"/>
                <a:cs typeface="Calibri" panose="020F0502020204030204" pitchFamily="34" charset="0"/>
              </a:rPr>
              <a:t>triển</a:t>
            </a:r>
            <a:r>
              <a:rPr lang="en-US" sz="1400" b="1">
                <a:latin typeface="+mj-lt"/>
                <a:cs typeface="Calibri" panose="020F0502020204030204" pitchFamily="34" charset="0"/>
              </a:rPr>
              <a:t> </a:t>
            </a:r>
            <a:r>
              <a:rPr lang="en-US" sz="1400" b="1" err="1">
                <a:latin typeface="+mj-lt"/>
                <a:cs typeface="Calibri" panose="020F0502020204030204" pitchFamily="34" charset="0"/>
              </a:rPr>
              <a:t>của</a:t>
            </a:r>
            <a:r>
              <a:rPr lang="en-US" sz="1400" b="1">
                <a:latin typeface="+mj-lt"/>
                <a:cs typeface="Calibri" panose="020F0502020204030204" pitchFamily="34" charset="0"/>
              </a:rPr>
              <a:t> Trung </a:t>
            </a:r>
            <a:r>
              <a:rPr lang="en-US" sz="1400" b="1" err="1">
                <a:latin typeface="+mj-lt"/>
                <a:cs typeface="Calibri" panose="020F0502020204030204" pitchFamily="34" charset="0"/>
              </a:rPr>
              <a:t>tâm</a:t>
            </a:r>
            <a:r>
              <a:rPr lang="en-US" sz="1400" b="1">
                <a:latin typeface="+mj-lt"/>
                <a:cs typeface="Calibri" panose="020F0502020204030204" pitchFamily="34" charset="0"/>
              </a:rPr>
              <a:t> </a:t>
            </a:r>
            <a:r>
              <a:rPr lang="en-US" sz="1400" b="1" err="1">
                <a:latin typeface="+mj-lt"/>
                <a:cs typeface="Calibri" panose="020F0502020204030204" pitchFamily="34" charset="0"/>
              </a:rPr>
              <a:t>Đổi</a:t>
            </a:r>
            <a:r>
              <a:rPr lang="en-US" sz="1400" b="1">
                <a:latin typeface="+mj-lt"/>
                <a:cs typeface="Calibri" panose="020F0502020204030204" pitchFamily="34" charset="0"/>
              </a:rPr>
              <a:t> </a:t>
            </a:r>
            <a:r>
              <a:rPr lang="en-US" sz="1400" b="1" err="1">
                <a:latin typeface="+mj-lt"/>
                <a:cs typeface="Calibri" panose="020F0502020204030204" pitchFamily="34" charset="0"/>
              </a:rPr>
              <a:t>mới</a:t>
            </a:r>
            <a:r>
              <a:rPr lang="en-US" sz="1400" b="1">
                <a:latin typeface="+mj-lt"/>
                <a:cs typeface="Calibri" panose="020F0502020204030204" pitchFamily="34" charset="0"/>
              </a:rPr>
              <a:t> </a:t>
            </a:r>
            <a:r>
              <a:rPr lang="en-US" sz="1400" b="1" err="1">
                <a:latin typeface="+mj-lt"/>
                <a:cs typeface="Calibri" panose="020F0502020204030204" pitchFamily="34" charset="0"/>
              </a:rPr>
              <a:t>Thực</a:t>
            </a:r>
            <a:r>
              <a:rPr lang="en-US" sz="1400" b="1">
                <a:latin typeface="+mj-lt"/>
                <a:cs typeface="Calibri" panose="020F0502020204030204" pitchFamily="34" charset="0"/>
              </a:rPr>
              <a:t> </a:t>
            </a:r>
            <a:r>
              <a:rPr lang="en-US" sz="1400" b="1" err="1">
                <a:latin typeface="+mj-lt"/>
                <a:cs typeface="Calibri" panose="020F0502020204030204" pitchFamily="34" charset="0"/>
              </a:rPr>
              <a:t>Phẩm</a:t>
            </a:r>
            <a:r>
              <a:rPr lang="en-US" sz="1400" b="1">
                <a:latin typeface="+mj-lt"/>
                <a:cs typeface="Calibri" panose="020F0502020204030204" pitchFamily="34" charset="0"/>
              </a:rPr>
              <a:t> </a:t>
            </a:r>
            <a:r>
              <a:rPr lang="en-US" sz="1400" b="1" err="1">
                <a:latin typeface="+mj-lt"/>
                <a:cs typeface="Calibri" panose="020F0502020204030204" pitchFamily="34" charset="0"/>
              </a:rPr>
              <a:t>tại</a:t>
            </a:r>
            <a:r>
              <a:rPr lang="en-US" sz="1400" b="1">
                <a:latin typeface="+mj-lt"/>
                <a:cs typeface="Calibri" panose="020F0502020204030204" pitchFamily="34" charset="0"/>
              </a:rPr>
              <a:t> </a:t>
            </a:r>
            <a:r>
              <a:rPr lang="en-US" sz="1400" b="1" err="1">
                <a:latin typeface="+mj-lt"/>
                <a:cs typeface="Calibri" panose="020F0502020204030204" pitchFamily="34" charset="0"/>
              </a:rPr>
              <a:t>Việt</a:t>
            </a:r>
            <a:r>
              <a:rPr lang="en-US" sz="1400" b="1">
                <a:latin typeface="+mj-lt"/>
                <a:cs typeface="Calibri" panose="020F0502020204030204" pitchFamily="34" charset="0"/>
              </a:rPr>
              <a:t> Nam (FIH)</a:t>
            </a:r>
          </a:p>
          <a:p>
            <a:pPr marL="285750" indent="-285750">
              <a:spcBef>
                <a:spcPts val="400"/>
              </a:spcBef>
              <a:spcAft>
                <a:spcPts val="400"/>
              </a:spcAft>
              <a:buFontTx/>
              <a:buChar char="-"/>
            </a:pPr>
            <a:r>
              <a:rPr lang="en-US" sz="1400" b="1" err="1">
                <a:latin typeface="+mj-lt"/>
                <a:cs typeface="Calibri" panose="020F0502020204030204" pitchFamily="34" charset="0"/>
              </a:rPr>
              <a:t>Xác</a:t>
            </a:r>
            <a:r>
              <a:rPr lang="en-US" sz="1400" b="1">
                <a:latin typeface="+mj-lt"/>
                <a:cs typeface="Calibri" panose="020F0502020204030204" pitchFamily="34" charset="0"/>
              </a:rPr>
              <a:t> </a:t>
            </a:r>
            <a:r>
              <a:rPr lang="en-US" sz="1400" b="1" err="1">
                <a:latin typeface="+mj-lt"/>
                <a:cs typeface="Calibri" panose="020F0502020204030204" pitchFamily="34" charset="0"/>
              </a:rPr>
              <a:t>định</a:t>
            </a:r>
            <a:r>
              <a:rPr lang="en-US" sz="1400" b="1">
                <a:latin typeface="+mj-lt"/>
                <a:cs typeface="Calibri" panose="020F0502020204030204" pitchFamily="34" charset="0"/>
              </a:rPr>
              <a:t> </a:t>
            </a:r>
            <a:r>
              <a:rPr lang="en-US" sz="1400" b="1" err="1">
                <a:latin typeface="+mj-lt"/>
                <a:cs typeface="Calibri" panose="020F0502020204030204" pitchFamily="34" charset="0"/>
              </a:rPr>
              <a:t>các</a:t>
            </a:r>
            <a:r>
              <a:rPr lang="en-US" sz="1400" b="1">
                <a:latin typeface="+mj-lt"/>
                <a:cs typeface="Calibri" panose="020F0502020204030204" pitchFamily="34" charset="0"/>
              </a:rPr>
              <a:t> </a:t>
            </a:r>
            <a:r>
              <a:rPr lang="en-US" sz="1400" b="1" err="1">
                <a:latin typeface="+mj-lt"/>
                <a:cs typeface="Calibri" panose="020F0502020204030204" pitchFamily="34" charset="0"/>
              </a:rPr>
              <a:t>ưu</a:t>
            </a:r>
            <a:r>
              <a:rPr lang="en-US" sz="1400" b="1">
                <a:latin typeface="+mj-lt"/>
                <a:cs typeface="Calibri" panose="020F0502020204030204" pitchFamily="34" charset="0"/>
              </a:rPr>
              <a:t> </a:t>
            </a:r>
            <a:r>
              <a:rPr lang="en-US" sz="1400" b="1" err="1">
                <a:latin typeface="+mj-lt"/>
                <a:cs typeface="Calibri" panose="020F0502020204030204" pitchFamily="34" charset="0"/>
              </a:rPr>
              <a:t>tiên</a:t>
            </a:r>
            <a:r>
              <a:rPr lang="en-US" sz="1400" b="1">
                <a:latin typeface="+mj-lt"/>
                <a:cs typeface="Calibri" panose="020F0502020204030204" pitchFamily="34" charset="0"/>
              </a:rPr>
              <a:t>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mục</a:t>
            </a:r>
            <a:r>
              <a:rPr lang="en-US" sz="1400" b="1">
                <a:latin typeface="+mj-lt"/>
                <a:cs typeface="Calibri" panose="020F0502020204030204" pitchFamily="34" charset="0"/>
              </a:rPr>
              <a:t> </a:t>
            </a:r>
            <a:r>
              <a:rPr lang="en-US" sz="1400" b="1" err="1">
                <a:latin typeface="+mj-lt"/>
                <a:cs typeface="Calibri" panose="020F0502020204030204" pitchFamily="34" charset="0"/>
              </a:rPr>
              <a:t>tiêu</a:t>
            </a:r>
            <a:r>
              <a:rPr lang="en-US" sz="1400" b="1">
                <a:latin typeface="+mj-lt"/>
                <a:cs typeface="Calibri" panose="020F0502020204030204" pitchFamily="34" charset="0"/>
              </a:rPr>
              <a:t> </a:t>
            </a:r>
            <a:r>
              <a:rPr lang="en-US" sz="1400" b="1" err="1">
                <a:latin typeface="+mj-lt"/>
                <a:cs typeface="Calibri" panose="020F0502020204030204" pitchFamily="34" charset="0"/>
              </a:rPr>
              <a:t>chiến</a:t>
            </a:r>
            <a:r>
              <a:rPr lang="en-US" sz="1400" b="1">
                <a:latin typeface="+mj-lt"/>
                <a:cs typeface="Calibri" panose="020F0502020204030204" pitchFamily="34" charset="0"/>
              </a:rPr>
              <a:t> </a:t>
            </a:r>
            <a:r>
              <a:rPr lang="en-US" sz="1400" b="1" err="1">
                <a:latin typeface="+mj-lt"/>
                <a:cs typeface="Calibri" panose="020F0502020204030204" pitchFamily="34" charset="0"/>
              </a:rPr>
              <a:t>lược</a:t>
            </a:r>
            <a:r>
              <a:rPr lang="en-US" sz="1400" b="1">
                <a:latin typeface="+mj-lt"/>
                <a:cs typeface="Calibri" panose="020F0502020204030204" pitchFamily="34" charset="0"/>
              </a:rPr>
              <a:t> </a:t>
            </a:r>
            <a:r>
              <a:rPr lang="en-US" sz="1400" b="1" err="1">
                <a:latin typeface="+mj-lt"/>
                <a:cs typeface="Calibri" panose="020F0502020204030204" pitchFamily="34" charset="0"/>
              </a:rPr>
              <a:t>chính</a:t>
            </a:r>
            <a:r>
              <a:rPr lang="en-US" sz="1400" b="1">
                <a:latin typeface="+mj-lt"/>
                <a:cs typeface="Calibri" panose="020F0502020204030204" pitchFamily="34" charset="0"/>
              </a:rPr>
              <a:t>, </a:t>
            </a:r>
            <a:r>
              <a:rPr lang="en-US" sz="1400" b="1" err="1">
                <a:latin typeface="+mj-lt"/>
                <a:cs typeface="Calibri" panose="020F0502020204030204" pitchFamily="34" charset="0"/>
              </a:rPr>
              <a:t>cũng</a:t>
            </a:r>
            <a:r>
              <a:rPr lang="en-US" sz="1400" b="1">
                <a:latin typeface="+mj-lt"/>
                <a:cs typeface="Calibri" panose="020F0502020204030204" pitchFamily="34" charset="0"/>
              </a:rPr>
              <a:t> </a:t>
            </a:r>
            <a:r>
              <a:rPr lang="en-US" sz="1400" b="1" err="1">
                <a:latin typeface="+mj-lt"/>
                <a:cs typeface="Calibri" panose="020F0502020204030204" pitchFamily="34" charset="0"/>
              </a:rPr>
              <a:t>như</a:t>
            </a:r>
            <a:r>
              <a:rPr lang="en-US" sz="1400" b="1">
                <a:latin typeface="+mj-lt"/>
                <a:cs typeface="Calibri" panose="020F0502020204030204" pitchFamily="34" charset="0"/>
              </a:rPr>
              <a:t> </a:t>
            </a:r>
            <a:r>
              <a:rPr lang="en-US" sz="1400" b="1" err="1">
                <a:latin typeface="+mj-lt"/>
                <a:cs typeface="Calibri" panose="020F0502020204030204" pitchFamily="34" charset="0"/>
              </a:rPr>
              <a:t>các</a:t>
            </a:r>
            <a:r>
              <a:rPr lang="en-US" sz="1400" b="1">
                <a:latin typeface="+mj-lt"/>
                <a:cs typeface="Calibri" panose="020F0502020204030204" pitchFamily="34" charset="0"/>
              </a:rPr>
              <a:t> </a:t>
            </a:r>
            <a:r>
              <a:rPr lang="en-US" sz="1400" b="1" err="1">
                <a:latin typeface="+mj-lt"/>
                <a:cs typeface="Calibri" panose="020F0502020204030204" pitchFamily="34" charset="0"/>
              </a:rPr>
              <a:t>đề</a:t>
            </a:r>
            <a:r>
              <a:rPr lang="en-US" sz="1400" b="1">
                <a:latin typeface="+mj-lt"/>
                <a:cs typeface="Calibri" panose="020F0502020204030204" pitchFamily="34" charset="0"/>
              </a:rPr>
              <a:t> </a:t>
            </a:r>
            <a:r>
              <a:rPr lang="en-US" sz="1400" b="1" err="1">
                <a:latin typeface="+mj-lt"/>
                <a:cs typeface="Calibri" panose="020F0502020204030204" pitchFamily="34" charset="0"/>
              </a:rPr>
              <a:t>xuất</a:t>
            </a:r>
            <a:r>
              <a:rPr lang="en-US" sz="1400" b="1">
                <a:latin typeface="+mj-lt"/>
                <a:cs typeface="Calibri" panose="020F0502020204030204" pitchFamily="34" charset="0"/>
              </a:rPr>
              <a:t> ban </a:t>
            </a:r>
            <a:r>
              <a:rPr lang="en-US" sz="1400" b="1" err="1">
                <a:latin typeface="+mj-lt"/>
                <a:cs typeface="Calibri" panose="020F0502020204030204" pitchFamily="34" charset="0"/>
              </a:rPr>
              <a:t>đầu</a:t>
            </a:r>
            <a:r>
              <a:rPr lang="en-US" sz="1400" b="1">
                <a:latin typeface="+mj-lt"/>
                <a:cs typeface="Calibri" panose="020F0502020204030204" pitchFamily="34" charset="0"/>
              </a:rPr>
              <a:t> </a:t>
            </a:r>
            <a:r>
              <a:rPr lang="en-US" sz="1400" b="1" err="1">
                <a:latin typeface="+mj-lt"/>
                <a:cs typeface="Calibri" panose="020F0502020204030204" pitchFamily="34" charset="0"/>
              </a:rPr>
              <a:t>cho</a:t>
            </a:r>
            <a:r>
              <a:rPr lang="en-US" sz="1400" b="1">
                <a:latin typeface="+mj-lt"/>
                <a:cs typeface="Calibri" panose="020F0502020204030204" pitchFamily="34" charset="0"/>
              </a:rPr>
              <a:t> FIH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mô</a:t>
            </a:r>
            <a:r>
              <a:rPr lang="en-US" sz="1400" b="1">
                <a:latin typeface="+mj-lt"/>
                <a:cs typeface="Calibri" panose="020F0502020204030204" pitchFamily="34" charset="0"/>
              </a:rPr>
              <a:t> </a:t>
            </a:r>
            <a:r>
              <a:rPr lang="en-US" sz="1400" b="1" err="1">
                <a:latin typeface="+mj-lt"/>
                <a:cs typeface="Calibri" panose="020F0502020204030204" pitchFamily="34" charset="0"/>
              </a:rPr>
              <a:t>hình</a:t>
            </a:r>
            <a:r>
              <a:rPr lang="en-US" sz="1400" b="1">
                <a:latin typeface="+mj-lt"/>
                <a:cs typeface="Calibri" panose="020F0502020204030204" pitchFamily="34" charset="0"/>
              </a:rPr>
              <a:t> </a:t>
            </a:r>
            <a:r>
              <a:rPr lang="en-US" sz="1400" b="1" err="1">
                <a:latin typeface="+mj-lt"/>
                <a:cs typeface="Calibri" panose="020F0502020204030204" pitchFamily="34" charset="0"/>
              </a:rPr>
              <a:t>đối</a:t>
            </a:r>
            <a:r>
              <a:rPr lang="en-US" sz="1400" b="1">
                <a:latin typeface="+mj-lt"/>
                <a:cs typeface="Calibri" panose="020F0502020204030204" pitchFamily="34" charset="0"/>
              </a:rPr>
              <a:t> </a:t>
            </a:r>
            <a:r>
              <a:rPr lang="en-US" sz="1400" b="1" err="1">
                <a:latin typeface="+mj-lt"/>
                <a:cs typeface="Calibri" panose="020F0502020204030204" pitchFamily="34" charset="0"/>
              </a:rPr>
              <a:t>tác</a:t>
            </a:r>
            <a:endParaRPr lang="en-US" sz="1400" b="1">
              <a:latin typeface="+mj-lt"/>
              <a:cs typeface="Calibri" panose="020F0502020204030204" pitchFamily="34" charset="0"/>
            </a:endParaRPr>
          </a:p>
          <a:p>
            <a:pPr marL="285750" indent="-285750">
              <a:spcBef>
                <a:spcPts val="400"/>
              </a:spcBef>
              <a:spcAft>
                <a:spcPts val="400"/>
              </a:spcAft>
              <a:buFontTx/>
              <a:buChar char="-"/>
            </a:pPr>
            <a:r>
              <a:rPr lang="en-US" sz="1400" b="1" err="1">
                <a:latin typeface="+mj-lt"/>
                <a:cs typeface="Calibri" panose="020F0502020204030204" pitchFamily="34" charset="0"/>
              </a:rPr>
              <a:t>Xây</a:t>
            </a:r>
            <a:r>
              <a:rPr lang="en-US" sz="1400" b="1">
                <a:latin typeface="+mj-lt"/>
                <a:cs typeface="Calibri" panose="020F0502020204030204" pitchFamily="34" charset="0"/>
              </a:rPr>
              <a:t> </a:t>
            </a:r>
            <a:r>
              <a:rPr lang="en-US" sz="1400" b="1" err="1">
                <a:latin typeface="+mj-lt"/>
                <a:cs typeface="Calibri" panose="020F0502020204030204" pitchFamily="34" charset="0"/>
              </a:rPr>
              <a:t>dựng</a:t>
            </a:r>
            <a:r>
              <a:rPr lang="en-US" sz="1400" b="1">
                <a:latin typeface="+mj-lt"/>
                <a:cs typeface="Calibri" panose="020F0502020204030204" pitchFamily="34" charset="0"/>
              </a:rPr>
              <a:t> </a:t>
            </a:r>
            <a:r>
              <a:rPr lang="en-US" sz="1400" b="1" err="1">
                <a:latin typeface="+mj-lt"/>
                <a:cs typeface="Calibri" panose="020F0502020204030204" pitchFamily="34" charset="0"/>
              </a:rPr>
              <a:t>hạng</a:t>
            </a:r>
            <a:r>
              <a:rPr lang="en-US" sz="1400" b="1">
                <a:latin typeface="+mj-lt"/>
                <a:cs typeface="Calibri" panose="020F0502020204030204" pitchFamily="34" charset="0"/>
              </a:rPr>
              <a:t> </a:t>
            </a:r>
            <a:r>
              <a:rPr lang="en-US" sz="1400" b="1" err="1">
                <a:latin typeface="+mj-lt"/>
                <a:cs typeface="Calibri" panose="020F0502020204030204" pitchFamily="34" charset="0"/>
              </a:rPr>
              <a:t>mục</a:t>
            </a:r>
            <a:r>
              <a:rPr lang="en-US" sz="1400" b="1">
                <a:latin typeface="+mj-lt"/>
                <a:cs typeface="Calibri" panose="020F0502020204030204" pitchFamily="34" charset="0"/>
              </a:rPr>
              <a:t> </a:t>
            </a:r>
            <a:r>
              <a:rPr lang="en-US" sz="1400" b="1" err="1">
                <a:latin typeface="+mj-lt"/>
                <a:cs typeface="Calibri" panose="020F0502020204030204" pitchFamily="34" charset="0"/>
              </a:rPr>
              <a:t>các</a:t>
            </a:r>
            <a:r>
              <a:rPr lang="en-US" sz="1400" b="1">
                <a:latin typeface="+mj-lt"/>
                <a:cs typeface="Calibri" panose="020F0502020204030204" pitchFamily="34" charset="0"/>
              </a:rPr>
              <a:t> </a:t>
            </a:r>
            <a:r>
              <a:rPr lang="en-US" sz="1400" b="1" err="1">
                <a:latin typeface="+mj-lt"/>
                <a:cs typeface="Calibri" panose="020F0502020204030204" pitchFamily="34" charset="0"/>
              </a:rPr>
              <a:t>hoạt</a:t>
            </a:r>
            <a:r>
              <a:rPr lang="en-US" sz="1400" b="1">
                <a:latin typeface="+mj-lt"/>
                <a:cs typeface="Calibri" panose="020F0502020204030204" pitchFamily="34" charset="0"/>
              </a:rPr>
              <a:t> </a:t>
            </a:r>
            <a:r>
              <a:rPr lang="en-US" sz="1400" b="1" err="1">
                <a:latin typeface="+mj-lt"/>
                <a:cs typeface="Calibri" panose="020F0502020204030204" pitchFamily="34" charset="0"/>
              </a:rPr>
              <a:t>động</a:t>
            </a:r>
            <a:r>
              <a:rPr lang="en-US" sz="1400" b="1">
                <a:latin typeface="+mj-lt"/>
                <a:cs typeface="Calibri" panose="020F0502020204030204" pitchFamily="34" charset="0"/>
              </a:rPr>
              <a:t>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cơ</a:t>
            </a:r>
            <a:r>
              <a:rPr lang="en-US" sz="1400" b="1">
                <a:latin typeface="+mj-lt"/>
                <a:cs typeface="Calibri" panose="020F0502020204030204" pitchFamily="34" charset="0"/>
              </a:rPr>
              <a:t> </a:t>
            </a:r>
            <a:r>
              <a:rPr lang="en-US" sz="1400" b="1" err="1">
                <a:latin typeface="+mj-lt"/>
                <a:cs typeface="Calibri" panose="020F0502020204030204" pitchFamily="34" charset="0"/>
              </a:rPr>
              <a:t>cấu</a:t>
            </a:r>
            <a:r>
              <a:rPr lang="en-US" sz="1400" b="1">
                <a:latin typeface="+mj-lt"/>
                <a:cs typeface="Calibri" panose="020F0502020204030204" pitchFamily="34" charset="0"/>
              </a:rPr>
              <a:t> </a:t>
            </a:r>
            <a:r>
              <a:rPr lang="en-US" sz="1400" b="1" err="1">
                <a:latin typeface="+mj-lt"/>
                <a:cs typeface="Calibri" panose="020F0502020204030204" pitchFamily="34" charset="0"/>
              </a:rPr>
              <a:t>tổ</a:t>
            </a:r>
            <a:r>
              <a:rPr lang="en-US" sz="1400" b="1">
                <a:latin typeface="+mj-lt"/>
                <a:cs typeface="Calibri" panose="020F0502020204030204" pitchFamily="34" charset="0"/>
              </a:rPr>
              <a:t> </a:t>
            </a:r>
            <a:r>
              <a:rPr lang="en-US" sz="1400" b="1" err="1">
                <a:latin typeface="+mj-lt"/>
                <a:cs typeface="Calibri" panose="020F0502020204030204" pitchFamily="34" charset="0"/>
              </a:rPr>
              <a:t>chức</a:t>
            </a:r>
            <a:r>
              <a:rPr lang="en-US" sz="1400" b="1">
                <a:latin typeface="+mj-lt"/>
                <a:cs typeface="Calibri" panose="020F0502020204030204" pitchFamily="34" charset="0"/>
              </a:rPr>
              <a:t> </a:t>
            </a:r>
            <a:r>
              <a:rPr lang="en-US" sz="1400" b="1" err="1">
                <a:latin typeface="+mj-lt"/>
                <a:cs typeface="Calibri" panose="020F0502020204030204" pitchFamily="34" charset="0"/>
              </a:rPr>
              <a:t>đối</a:t>
            </a:r>
            <a:r>
              <a:rPr lang="en-US" sz="1400" b="1">
                <a:latin typeface="+mj-lt"/>
                <a:cs typeface="Calibri" panose="020F0502020204030204" pitchFamily="34" charset="0"/>
              </a:rPr>
              <a:t> </a:t>
            </a:r>
            <a:r>
              <a:rPr lang="en-US" sz="1400" b="1" err="1">
                <a:latin typeface="+mj-lt"/>
                <a:cs typeface="Calibri" panose="020F0502020204030204" pitchFamily="34" charset="0"/>
              </a:rPr>
              <a:t>tác</a:t>
            </a:r>
            <a:endParaRPr lang="en-US" sz="1400" b="1">
              <a:latin typeface="+mj-lt"/>
              <a:cs typeface="Calibri" panose="020F0502020204030204" pitchFamily="34" charset="0"/>
            </a:endParaRPr>
          </a:p>
          <a:p>
            <a:pPr marL="285750" indent="-285750">
              <a:spcBef>
                <a:spcPts val="400"/>
              </a:spcBef>
              <a:spcAft>
                <a:spcPts val="400"/>
              </a:spcAft>
              <a:buFontTx/>
              <a:buChar char="-"/>
            </a:pPr>
            <a:r>
              <a:rPr lang="en-US" sz="1400" b="1" err="1">
                <a:latin typeface="+mj-lt"/>
                <a:cs typeface="Calibri" panose="020F0502020204030204" pitchFamily="34" charset="0"/>
              </a:rPr>
              <a:t>Xây</a:t>
            </a:r>
            <a:r>
              <a:rPr lang="en-US" sz="1400" b="1">
                <a:latin typeface="+mj-lt"/>
                <a:cs typeface="Calibri" panose="020F0502020204030204" pitchFamily="34" charset="0"/>
              </a:rPr>
              <a:t> </a:t>
            </a:r>
            <a:r>
              <a:rPr lang="en-US" sz="1400" b="1" err="1">
                <a:latin typeface="+mj-lt"/>
                <a:cs typeface="Calibri" panose="020F0502020204030204" pitchFamily="34" charset="0"/>
              </a:rPr>
              <a:t>dựng</a:t>
            </a:r>
            <a:r>
              <a:rPr lang="en-US" sz="1400" b="1">
                <a:latin typeface="+mj-lt"/>
                <a:cs typeface="Calibri" panose="020F0502020204030204" pitchFamily="34" charset="0"/>
              </a:rPr>
              <a:t> </a:t>
            </a:r>
            <a:r>
              <a:rPr lang="en-US" sz="1400" b="1" err="1">
                <a:latin typeface="+mj-lt"/>
                <a:cs typeface="Calibri" panose="020F0502020204030204" pitchFamily="34" charset="0"/>
              </a:rPr>
              <a:t>mô</a:t>
            </a:r>
            <a:r>
              <a:rPr lang="en-US" sz="1400" b="1">
                <a:latin typeface="+mj-lt"/>
                <a:cs typeface="Calibri" panose="020F0502020204030204" pitchFamily="34" charset="0"/>
              </a:rPr>
              <a:t> </a:t>
            </a:r>
            <a:r>
              <a:rPr lang="en-US" sz="1400" b="1" err="1">
                <a:latin typeface="+mj-lt"/>
                <a:cs typeface="Calibri" panose="020F0502020204030204" pitchFamily="34" charset="0"/>
              </a:rPr>
              <a:t>hình</a:t>
            </a:r>
            <a:r>
              <a:rPr lang="en-US" sz="1400" b="1">
                <a:latin typeface="+mj-lt"/>
                <a:cs typeface="Calibri" panose="020F0502020204030204" pitchFamily="34" charset="0"/>
              </a:rPr>
              <a:t> </a:t>
            </a:r>
            <a:r>
              <a:rPr lang="en-US" sz="1400" b="1" err="1">
                <a:latin typeface="+mj-lt"/>
                <a:cs typeface="Calibri" panose="020F0502020204030204" pitchFamily="34" charset="0"/>
              </a:rPr>
              <a:t>hoạt</a:t>
            </a:r>
            <a:r>
              <a:rPr lang="en-US" sz="1400" b="1">
                <a:latin typeface="+mj-lt"/>
                <a:cs typeface="Calibri" panose="020F0502020204030204" pitchFamily="34" charset="0"/>
              </a:rPr>
              <a:t> </a:t>
            </a:r>
            <a:r>
              <a:rPr lang="en-US" sz="1400" b="1" err="1">
                <a:latin typeface="+mj-lt"/>
                <a:cs typeface="Calibri" panose="020F0502020204030204" pitchFamily="34" charset="0"/>
              </a:rPr>
              <a:t>động</a:t>
            </a:r>
            <a:r>
              <a:rPr lang="en-US" sz="1400" b="1">
                <a:latin typeface="+mj-lt"/>
                <a:cs typeface="Calibri" panose="020F0502020204030204" pitchFamily="34" charset="0"/>
              </a:rPr>
              <a:t>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đề</a:t>
            </a:r>
            <a:r>
              <a:rPr lang="en-US" sz="1400" b="1">
                <a:latin typeface="+mj-lt"/>
                <a:cs typeface="Calibri" panose="020F0502020204030204" pitchFamily="34" charset="0"/>
              </a:rPr>
              <a:t> </a:t>
            </a:r>
            <a:r>
              <a:rPr lang="en-US" sz="1400" b="1" err="1">
                <a:latin typeface="+mj-lt"/>
                <a:cs typeface="Calibri" panose="020F0502020204030204" pitchFamily="34" charset="0"/>
              </a:rPr>
              <a:t>xuất</a:t>
            </a:r>
            <a:r>
              <a:rPr lang="en-US" sz="1400" b="1">
                <a:latin typeface="+mj-lt"/>
                <a:cs typeface="Calibri" panose="020F0502020204030204" pitchFamily="34" charset="0"/>
              </a:rPr>
              <a:t> </a:t>
            </a:r>
            <a:r>
              <a:rPr lang="en-US" sz="1400" b="1" err="1">
                <a:latin typeface="+mj-lt"/>
                <a:cs typeface="Calibri" panose="020F0502020204030204" pitchFamily="34" charset="0"/>
              </a:rPr>
              <a:t>triển</a:t>
            </a:r>
            <a:r>
              <a:rPr lang="en-US" sz="1400" b="1">
                <a:latin typeface="+mj-lt"/>
                <a:cs typeface="Calibri" panose="020F0502020204030204" pitchFamily="34" charset="0"/>
              </a:rPr>
              <a:t> </a:t>
            </a:r>
            <a:r>
              <a:rPr lang="en-US" sz="1400" b="1" err="1">
                <a:latin typeface="+mj-lt"/>
                <a:cs typeface="Calibri" panose="020F0502020204030204" pitchFamily="34" charset="0"/>
              </a:rPr>
              <a:t>khai</a:t>
            </a:r>
            <a:r>
              <a:rPr lang="en-US" sz="1400" b="1">
                <a:latin typeface="+mj-lt"/>
                <a:cs typeface="Calibri" panose="020F0502020204030204" pitchFamily="34" charset="0"/>
              </a:rPr>
              <a:t> </a:t>
            </a:r>
            <a:r>
              <a:rPr lang="en-US" sz="1400" b="1" err="1">
                <a:latin typeface="+mj-lt"/>
                <a:cs typeface="Calibri" panose="020F0502020204030204" pitchFamily="34" charset="0"/>
              </a:rPr>
              <a:t>của</a:t>
            </a:r>
            <a:r>
              <a:rPr lang="en-US" sz="1400" b="1">
                <a:latin typeface="+mj-lt"/>
                <a:cs typeface="Calibri" panose="020F0502020204030204" pitchFamily="34" charset="0"/>
              </a:rPr>
              <a:t> Trung </a:t>
            </a:r>
            <a:r>
              <a:rPr lang="en-US" sz="1400" b="1" err="1">
                <a:latin typeface="+mj-lt"/>
                <a:cs typeface="Calibri" panose="020F0502020204030204" pitchFamily="34" charset="0"/>
              </a:rPr>
              <a:t>Tâm</a:t>
            </a:r>
            <a:r>
              <a:rPr lang="en-US" sz="1400" b="1">
                <a:latin typeface="+mj-lt"/>
                <a:cs typeface="Calibri" panose="020F0502020204030204" pitchFamily="34" charset="0"/>
              </a:rPr>
              <a:t> </a:t>
            </a:r>
            <a:r>
              <a:rPr lang="en-US" sz="1400" b="1" err="1">
                <a:latin typeface="+mj-lt"/>
                <a:cs typeface="Calibri" panose="020F0502020204030204" pitchFamily="34" charset="0"/>
              </a:rPr>
              <a:t>đổi</a:t>
            </a:r>
            <a:r>
              <a:rPr lang="en-US" sz="1400" b="1">
                <a:latin typeface="+mj-lt"/>
                <a:cs typeface="Calibri" panose="020F0502020204030204" pitchFamily="34" charset="0"/>
              </a:rPr>
              <a:t> </a:t>
            </a:r>
            <a:r>
              <a:rPr lang="en-US" sz="1400" b="1" err="1">
                <a:latin typeface="+mj-lt"/>
                <a:cs typeface="Calibri" panose="020F0502020204030204" pitchFamily="34" charset="0"/>
              </a:rPr>
              <a:t>mới</a:t>
            </a:r>
            <a:r>
              <a:rPr lang="en-US" sz="1400" b="1">
                <a:latin typeface="+mj-lt"/>
                <a:cs typeface="Calibri" panose="020F0502020204030204" pitchFamily="34" charset="0"/>
              </a:rPr>
              <a:t> </a:t>
            </a:r>
            <a:r>
              <a:rPr lang="en-US" sz="1400" b="1" err="1">
                <a:latin typeface="+mj-lt"/>
                <a:cs typeface="Calibri" panose="020F0502020204030204" pitchFamily="34" charset="0"/>
              </a:rPr>
              <a:t>Thực</a:t>
            </a:r>
            <a:r>
              <a:rPr lang="en-US" sz="1400" b="1">
                <a:latin typeface="+mj-lt"/>
                <a:cs typeface="Calibri" panose="020F0502020204030204" pitchFamily="34" charset="0"/>
              </a:rPr>
              <a:t> </a:t>
            </a:r>
            <a:r>
              <a:rPr lang="en-US" sz="1400" b="1" err="1">
                <a:latin typeface="+mj-lt"/>
                <a:cs typeface="Calibri" panose="020F0502020204030204" pitchFamily="34" charset="0"/>
              </a:rPr>
              <a:t>Phẩn</a:t>
            </a:r>
            <a:r>
              <a:rPr lang="en-US" sz="1400" b="1">
                <a:latin typeface="+mj-lt"/>
                <a:cs typeface="Calibri" panose="020F0502020204030204" pitchFamily="34" charset="0"/>
              </a:rPr>
              <a:t> </a:t>
            </a:r>
            <a:r>
              <a:rPr lang="en-US" sz="1400" b="1" err="1">
                <a:latin typeface="+mj-lt"/>
                <a:cs typeface="Calibri" panose="020F0502020204030204" pitchFamily="34" charset="0"/>
              </a:rPr>
              <a:t>để</a:t>
            </a:r>
            <a:r>
              <a:rPr lang="en-US" sz="1400" b="1">
                <a:latin typeface="+mj-lt"/>
                <a:cs typeface="Calibri" panose="020F0502020204030204" pitchFamily="34" charset="0"/>
              </a:rPr>
              <a:t> </a:t>
            </a:r>
            <a:r>
              <a:rPr lang="en-US" sz="1400" b="1" err="1">
                <a:latin typeface="+mj-lt"/>
                <a:cs typeface="Calibri" panose="020F0502020204030204" pitchFamily="34" charset="0"/>
              </a:rPr>
              <a:t>trình</a:t>
            </a:r>
            <a:r>
              <a:rPr lang="en-US" sz="1400" b="1">
                <a:latin typeface="+mj-lt"/>
                <a:cs typeface="Calibri" panose="020F0502020204030204" pitchFamily="34" charset="0"/>
              </a:rPr>
              <a:t> </a:t>
            </a:r>
            <a:r>
              <a:rPr lang="en-US" sz="1400" b="1" err="1">
                <a:latin typeface="+mj-lt"/>
                <a:cs typeface="Calibri" panose="020F0502020204030204" pitchFamily="34" charset="0"/>
              </a:rPr>
              <a:t>Bộ</a:t>
            </a:r>
            <a:r>
              <a:rPr lang="en-US" sz="1400" b="1">
                <a:latin typeface="+mj-lt"/>
                <a:cs typeface="Calibri" panose="020F0502020204030204" pitchFamily="34" charset="0"/>
              </a:rPr>
              <a:t> NN &amp; PTNT.</a:t>
            </a:r>
            <a:endParaRPr lang="en-GB" sz="1400" b="1">
              <a:latin typeface="+mj-lt"/>
              <a:cs typeface="Calibri" panose="020F0502020204030204" pitchFamily="34" charset="0"/>
            </a:endParaRPr>
          </a:p>
        </p:txBody>
      </p:sp>
      <p:sp>
        <p:nvSpPr>
          <p:cNvPr id="9" name="Rectangle 8">
            <a:extLst>
              <a:ext uri="{FF2B5EF4-FFF2-40B4-BE49-F238E27FC236}">
                <a16:creationId xmlns:a16="http://schemas.microsoft.com/office/drawing/2014/main" id="{D224FDD5-6BD9-4F5F-9E32-A6490311027A}"/>
              </a:ext>
            </a:extLst>
          </p:cNvPr>
          <p:cNvSpPr/>
          <p:nvPr/>
        </p:nvSpPr>
        <p:spPr>
          <a:xfrm>
            <a:off x="4684001" y="2854217"/>
            <a:ext cx="3212431" cy="310854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400" err="1">
                <a:latin typeface="+mj-lt"/>
                <a:cs typeface="Calibri"/>
              </a:rPr>
              <a:t>Phát</a:t>
            </a:r>
            <a:r>
              <a:rPr lang="en-US" sz="1400">
                <a:latin typeface="+mj-lt"/>
                <a:cs typeface="Calibri"/>
              </a:rPr>
              <a:t> </a:t>
            </a:r>
            <a:r>
              <a:rPr lang="en-US" sz="1400" err="1">
                <a:latin typeface="+mj-lt"/>
                <a:cs typeface="Calibri"/>
              </a:rPr>
              <a:t>triển</a:t>
            </a:r>
            <a:r>
              <a:rPr lang="en-US" sz="1400">
                <a:latin typeface="+mj-lt"/>
                <a:cs typeface="Calibri"/>
              </a:rPr>
              <a:t> </a:t>
            </a:r>
            <a:r>
              <a:rPr lang="en-US" sz="1400" err="1">
                <a:latin typeface="+mj-lt"/>
                <a:cs typeface="Calibri"/>
              </a:rPr>
              <a:t>cộng</a:t>
            </a:r>
            <a:r>
              <a:rPr lang="en-US" sz="1400">
                <a:latin typeface="+mj-lt"/>
                <a:cs typeface="Calibri"/>
              </a:rPr>
              <a:t> </a:t>
            </a:r>
            <a:r>
              <a:rPr lang="en-US" sz="1400" err="1">
                <a:latin typeface="+mj-lt"/>
                <a:cs typeface="Calibri"/>
              </a:rPr>
              <a:t>đồng</a:t>
            </a:r>
            <a:r>
              <a:rPr lang="en-US" sz="1400">
                <a:latin typeface="+mj-lt"/>
                <a:cs typeface="Calibri"/>
              </a:rPr>
              <a:t> </a:t>
            </a:r>
            <a:r>
              <a:rPr lang="en-US" sz="1400" err="1">
                <a:latin typeface="+mj-lt"/>
                <a:cs typeface="Calibri"/>
              </a:rPr>
              <a:t>thực</a:t>
            </a:r>
            <a:r>
              <a:rPr lang="en-US" sz="1400">
                <a:latin typeface="+mj-lt"/>
                <a:cs typeface="Calibri"/>
              </a:rPr>
              <a:t> </a:t>
            </a:r>
            <a:r>
              <a:rPr lang="en-US" sz="1400" err="1">
                <a:latin typeface="+mj-lt"/>
                <a:cs typeface="Calibri"/>
              </a:rPr>
              <a:t>hành</a:t>
            </a:r>
            <a:r>
              <a:rPr lang="en-US" sz="1400">
                <a:latin typeface="+mj-lt"/>
                <a:cs typeface="Calibri"/>
              </a:rPr>
              <a:t> </a:t>
            </a:r>
            <a:r>
              <a:rPr lang="en-US" sz="1400" err="1">
                <a:latin typeface="+mj-lt"/>
                <a:cs typeface="Calibri"/>
              </a:rPr>
              <a:t>để</a:t>
            </a:r>
            <a:r>
              <a:rPr lang="en-US" sz="1400">
                <a:latin typeface="+mj-lt"/>
                <a:cs typeface="Calibri"/>
              </a:rPr>
              <a:t> chia </a:t>
            </a:r>
            <a:r>
              <a:rPr lang="en-US" sz="1400" err="1">
                <a:latin typeface="+mj-lt"/>
                <a:cs typeface="Calibri"/>
              </a:rPr>
              <a:t>sẻ</a:t>
            </a:r>
            <a:r>
              <a:rPr lang="en-US" sz="1400">
                <a:latin typeface="+mj-lt"/>
                <a:cs typeface="Calibri"/>
              </a:rPr>
              <a:t> </a:t>
            </a:r>
            <a:r>
              <a:rPr lang="en-US" sz="1400" err="1">
                <a:latin typeface="+mj-lt"/>
                <a:cs typeface="Calibri"/>
              </a:rPr>
              <a:t>kiến</a:t>
            </a:r>
            <a:r>
              <a:rPr lang="en-US" sz="1400">
                <a:latin typeface="+mj-lt"/>
                <a:cs typeface="Calibri"/>
              </a:rPr>
              <a:t> </a:t>
            </a:r>
            <a:r>
              <a:rPr lang="en-US" sz="1400" err="1">
                <a:latin typeface="+mj-lt"/>
                <a:cs typeface="Calibri"/>
              </a:rPr>
              <a:t>thức</a:t>
            </a:r>
            <a:r>
              <a:rPr lang="en-US" sz="1400">
                <a:latin typeface="+mj-lt"/>
                <a:cs typeface="Calibri"/>
              </a:rPr>
              <a:t> </a:t>
            </a:r>
            <a:r>
              <a:rPr lang="en-US" sz="1400" err="1">
                <a:latin typeface="+mj-lt"/>
                <a:cs typeface="Calibri"/>
              </a:rPr>
              <a:t>và</a:t>
            </a:r>
            <a:r>
              <a:rPr lang="en-US" sz="1400">
                <a:latin typeface="+mj-lt"/>
                <a:cs typeface="Calibri"/>
              </a:rPr>
              <a:t> </a:t>
            </a:r>
            <a:r>
              <a:rPr lang="en-US" sz="1400" err="1">
                <a:latin typeface="+mj-lt"/>
                <a:cs typeface="Calibri"/>
              </a:rPr>
              <a:t>đồng</a:t>
            </a:r>
            <a:r>
              <a:rPr lang="en-US" sz="1400">
                <a:latin typeface="+mj-lt"/>
                <a:cs typeface="Calibri"/>
              </a:rPr>
              <a:t> </a:t>
            </a:r>
            <a:r>
              <a:rPr lang="en-US" sz="1400" err="1">
                <a:latin typeface="+mj-lt"/>
                <a:cs typeface="Calibri"/>
              </a:rPr>
              <a:t>sáng</a:t>
            </a:r>
            <a:r>
              <a:rPr lang="en-US" sz="1400">
                <a:latin typeface="+mj-lt"/>
                <a:cs typeface="Calibri"/>
              </a:rPr>
              <a:t> </a:t>
            </a:r>
            <a:r>
              <a:rPr lang="en-US" sz="1400" err="1">
                <a:latin typeface="+mj-lt"/>
                <a:cs typeface="Calibri"/>
              </a:rPr>
              <a:t>tạo</a:t>
            </a:r>
            <a:r>
              <a:rPr lang="en-US" sz="1400">
                <a:latin typeface="+mj-lt"/>
                <a:cs typeface="Calibri"/>
              </a:rPr>
              <a:t> </a:t>
            </a:r>
            <a:r>
              <a:rPr lang="en-US" sz="1400" err="1">
                <a:latin typeface="+mj-lt"/>
                <a:cs typeface="Calibri"/>
              </a:rPr>
              <a:t>các</a:t>
            </a:r>
            <a:r>
              <a:rPr lang="en-US" sz="1400">
                <a:latin typeface="+mj-lt"/>
                <a:cs typeface="Calibri"/>
              </a:rPr>
              <a:t> </a:t>
            </a:r>
            <a:r>
              <a:rPr lang="en-US" sz="1400" err="1">
                <a:latin typeface="+mj-lt"/>
                <a:cs typeface="Calibri"/>
              </a:rPr>
              <a:t>giải</a:t>
            </a:r>
            <a:r>
              <a:rPr lang="en-US" sz="1400">
                <a:latin typeface="+mj-lt"/>
                <a:cs typeface="Calibri"/>
              </a:rPr>
              <a:t> </a:t>
            </a:r>
            <a:r>
              <a:rPr lang="en-US" sz="1400" err="1">
                <a:latin typeface="+mj-lt"/>
                <a:cs typeface="Calibri"/>
              </a:rPr>
              <a:t>pháp</a:t>
            </a:r>
            <a:r>
              <a:rPr lang="en-US" sz="1400">
                <a:latin typeface="+mj-lt"/>
                <a:cs typeface="Calibri"/>
              </a:rPr>
              <a:t> </a:t>
            </a:r>
            <a:r>
              <a:rPr lang="en-US" sz="1400" err="1">
                <a:latin typeface="+mj-lt"/>
                <a:cs typeface="Calibri"/>
              </a:rPr>
              <a:t>mới</a:t>
            </a:r>
            <a:r>
              <a:rPr lang="en-US" sz="1400">
                <a:latin typeface="+mj-lt"/>
                <a:cs typeface="Calibri"/>
              </a:rPr>
              <a:t>.</a:t>
            </a:r>
            <a:endParaRPr lang="en-US"/>
          </a:p>
          <a:p>
            <a:pPr marL="285750" indent="-285750">
              <a:buFont typeface="Arial" panose="020B0604020202020204" pitchFamily="34" charset="0"/>
              <a:buChar char="•"/>
            </a:pPr>
            <a:endParaRPr lang="en-US" sz="1400">
              <a:latin typeface="+mj-lt"/>
              <a:cs typeface="Calibri" panose="020F0502020204030204" pitchFamily="34" charset="0"/>
            </a:endParaRPr>
          </a:p>
          <a:p>
            <a:pPr marL="285750" indent="-285750">
              <a:buFont typeface="Arial" panose="020B0604020202020204" pitchFamily="34" charset="0"/>
              <a:buChar char="•"/>
            </a:pPr>
            <a:r>
              <a:rPr lang="en-US" sz="1400" err="1">
                <a:latin typeface="+mj-lt"/>
                <a:cs typeface="Calibri" panose="020F0502020204030204" pitchFamily="34" charset="0"/>
              </a:rPr>
              <a:t>Tiếp</a:t>
            </a:r>
            <a:r>
              <a:rPr lang="en-US" sz="1400">
                <a:latin typeface="+mj-lt"/>
                <a:cs typeface="Calibri" panose="020F0502020204030204" pitchFamily="34" charset="0"/>
              </a:rPr>
              <a:t> </a:t>
            </a:r>
            <a:r>
              <a:rPr lang="en-US" sz="1400" err="1">
                <a:latin typeface="+mj-lt"/>
                <a:cs typeface="Calibri" panose="020F0502020204030204" pitchFamily="34" charset="0"/>
              </a:rPr>
              <a:t>tục</a:t>
            </a:r>
            <a:r>
              <a:rPr lang="en-US" sz="1400">
                <a:latin typeface="+mj-lt"/>
                <a:cs typeface="Calibri" panose="020F0502020204030204" pitchFamily="34" charset="0"/>
              </a:rPr>
              <a:t> </a:t>
            </a:r>
            <a:r>
              <a:rPr lang="en-US" sz="1400" err="1">
                <a:latin typeface="+mj-lt"/>
                <a:cs typeface="Calibri" panose="020F0502020204030204" pitchFamily="34" charset="0"/>
              </a:rPr>
              <a:t>hoàn</a:t>
            </a:r>
            <a:r>
              <a:rPr lang="en-US" sz="1400">
                <a:latin typeface="+mj-lt"/>
                <a:cs typeface="Calibri" panose="020F0502020204030204" pitchFamily="34" charset="0"/>
              </a:rPr>
              <a:t> </a:t>
            </a:r>
            <a:r>
              <a:rPr lang="en-US" sz="1400" err="1">
                <a:latin typeface="+mj-lt"/>
                <a:cs typeface="Calibri" panose="020F0502020204030204" pitchFamily="34" charset="0"/>
              </a:rPr>
              <a:t>thiện</a:t>
            </a:r>
            <a:r>
              <a:rPr lang="en-US" sz="1400">
                <a:latin typeface="+mj-lt"/>
                <a:cs typeface="Calibri" panose="020F0502020204030204" pitchFamily="34" charset="0"/>
              </a:rPr>
              <a:t> </a:t>
            </a:r>
            <a:r>
              <a:rPr lang="en-US" sz="1400" err="1">
                <a:latin typeface="+mj-lt"/>
                <a:cs typeface="Calibri" panose="020F0502020204030204" pitchFamily="34" charset="0"/>
              </a:rPr>
              <a:t>mô</a:t>
            </a:r>
            <a:r>
              <a:rPr lang="en-US" sz="1400">
                <a:latin typeface="+mj-lt"/>
                <a:cs typeface="Calibri" panose="020F0502020204030204" pitchFamily="34" charset="0"/>
              </a:rPr>
              <a:t> </a:t>
            </a:r>
            <a:r>
              <a:rPr lang="en-US" sz="1400" err="1">
                <a:latin typeface="+mj-lt"/>
                <a:cs typeface="Calibri" panose="020F0502020204030204" pitchFamily="34" charset="0"/>
              </a:rPr>
              <a:t>hình</a:t>
            </a:r>
            <a:r>
              <a:rPr lang="en-US" sz="1400">
                <a:latin typeface="+mj-lt"/>
                <a:cs typeface="Calibri" panose="020F0502020204030204" pitchFamily="34" charset="0"/>
              </a:rPr>
              <a:t> </a:t>
            </a:r>
            <a:r>
              <a:rPr lang="en-US" sz="1400" err="1">
                <a:latin typeface="+mj-lt"/>
                <a:cs typeface="Calibri" panose="020F0502020204030204" pitchFamily="34" charset="0"/>
              </a:rPr>
              <a:t>đối</a:t>
            </a:r>
            <a:r>
              <a:rPr lang="en-US" sz="1400">
                <a:latin typeface="+mj-lt"/>
                <a:cs typeface="Calibri" panose="020F0502020204030204" pitchFamily="34" charset="0"/>
              </a:rPr>
              <a:t> </a:t>
            </a:r>
            <a:r>
              <a:rPr lang="en-US" sz="1400" err="1">
                <a:latin typeface="+mj-lt"/>
                <a:cs typeface="Calibri" panose="020F0502020204030204" pitchFamily="34" charset="0"/>
              </a:rPr>
              <a:t>tác</a:t>
            </a:r>
            <a:r>
              <a:rPr lang="en-US" sz="1400">
                <a:latin typeface="+mj-lt"/>
                <a:cs typeface="Calibri" panose="020F0502020204030204" pitchFamily="34" charset="0"/>
              </a:rPr>
              <a:t> </a:t>
            </a:r>
            <a:r>
              <a:rPr lang="en-US" sz="1400" err="1">
                <a:latin typeface="+mj-lt"/>
                <a:cs typeface="Calibri" panose="020F0502020204030204" pitchFamily="34" charset="0"/>
              </a:rPr>
              <a:t>để</a:t>
            </a:r>
            <a:r>
              <a:rPr lang="en-US" sz="1400">
                <a:latin typeface="+mj-lt"/>
                <a:cs typeface="Calibri" panose="020F0502020204030204" pitchFamily="34" charset="0"/>
              </a:rPr>
              <a:t> </a:t>
            </a:r>
            <a:r>
              <a:rPr lang="en-US" sz="1400" err="1">
                <a:latin typeface="+mj-lt"/>
                <a:cs typeface="Calibri" panose="020F0502020204030204" pitchFamily="34" charset="0"/>
              </a:rPr>
              <a:t>đảm</a:t>
            </a:r>
            <a:r>
              <a:rPr lang="en-US" sz="1400">
                <a:latin typeface="+mj-lt"/>
                <a:cs typeface="Calibri" panose="020F0502020204030204" pitchFamily="34" charset="0"/>
              </a:rPr>
              <a:t> </a:t>
            </a:r>
            <a:r>
              <a:rPr lang="en-US" sz="1400" err="1">
                <a:latin typeface="+mj-lt"/>
                <a:cs typeface="Calibri" panose="020F0502020204030204" pitchFamily="34" charset="0"/>
              </a:rPr>
              <a:t>bảo</a:t>
            </a:r>
            <a:r>
              <a:rPr lang="en-US" sz="1400">
                <a:latin typeface="+mj-lt"/>
                <a:cs typeface="Calibri" panose="020F0502020204030204" pitchFamily="34" charset="0"/>
              </a:rPr>
              <a:t> </a:t>
            </a:r>
            <a:r>
              <a:rPr lang="en-US" sz="1400" err="1">
                <a:latin typeface="+mj-lt"/>
                <a:cs typeface="Calibri" panose="020F0502020204030204" pitchFamily="34" charset="0"/>
              </a:rPr>
              <a:t>tính</a:t>
            </a:r>
            <a:r>
              <a:rPr lang="en-US" sz="1400">
                <a:latin typeface="+mj-lt"/>
                <a:cs typeface="Calibri" panose="020F0502020204030204" pitchFamily="34" charset="0"/>
              </a:rPr>
              <a:t> </a:t>
            </a:r>
            <a:r>
              <a:rPr lang="en-US" sz="1400" err="1">
                <a:latin typeface="+mj-lt"/>
                <a:cs typeface="Calibri" panose="020F0502020204030204" pitchFamily="34" charset="0"/>
              </a:rPr>
              <a:t>bền</a:t>
            </a:r>
            <a:r>
              <a:rPr lang="en-US" sz="1400">
                <a:latin typeface="+mj-lt"/>
                <a:cs typeface="Calibri" panose="020F0502020204030204" pitchFamily="34" charset="0"/>
              </a:rPr>
              <a:t> </a:t>
            </a:r>
            <a:r>
              <a:rPr lang="en-US" sz="1400" err="1">
                <a:latin typeface="+mj-lt"/>
                <a:cs typeface="Calibri" panose="020F0502020204030204" pitchFamily="34" charset="0"/>
              </a:rPr>
              <a:t>vững</a:t>
            </a:r>
            <a:r>
              <a:rPr lang="en-US" sz="1400">
                <a:latin typeface="+mj-lt"/>
                <a:cs typeface="Calibri" panose="020F0502020204030204" pitchFamily="34" charset="0"/>
              </a:rPr>
              <a:t> </a:t>
            </a:r>
            <a:r>
              <a:rPr lang="en-US" sz="1400" err="1">
                <a:latin typeface="+mj-lt"/>
                <a:cs typeface="Calibri" panose="020F0502020204030204" pitchFamily="34" charset="0"/>
              </a:rPr>
              <a:t>của</a:t>
            </a:r>
            <a:r>
              <a:rPr lang="en-US" sz="1400">
                <a:latin typeface="+mj-lt"/>
                <a:cs typeface="Calibri" panose="020F0502020204030204" pitchFamily="34" charset="0"/>
              </a:rPr>
              <a:t> Trung </a:t>
            </a:r>
            <a:r>
              <a:rPr lang="en-US" sz="1400" err="1">
                <a:latin typeface="+mj-lt"/>
                <a:cs typeface="Calibri" panose="020F0502020204030204" pitchFamily="34" charset="0"/>
              </a:rPr>
              <a:t>tâm</a:t>
            </a:r>
            <a:r>
              <a:rPr lang="en-US" sz="1400">
                <a:latin typeface="+mj-lt"/>
                <a:cs typeface="Calibri" panose="020F0502020204030204" pitchFamily="34" charset="0"/>
              </a:rPr>
              <a:t> </a:t>
            </a:r>
            <a:r>
              <a:rPr lang="en-US" sz="1400" err="1">
                <a:latin typeface="+mj-lt"/>
                <a:cs typeface="Calibri" panose="020F0502020204030204" pitchFamily="34" charset="0"/>
              </a:rPr>
              <a:t>đổi</a:t>
            </a:r>
            <a:r>
              <a:rPr lang="en-US" sz="1400">
                <a:latin typeface="+mj-lt"/>
                <a:cs typeface="Calibri" panose="020F0502020204030204" pitchFamily="34" charset="0"/>
              </a:rPr>
              <a:t> </a:t>
            </a:r>
            <a:r>
              <a:rPr lang="en-US" sz="1400" err="1">
                <a:latin typeface="+mj-lt"/>
                <a:cs typeface="Calibri" panose="020F0502020204030204" pitchFamily="34" charset="0"/>
              </a:rPr>
              <a:t>mới</a:t>
            </a:r>
            <a:r>
              <a:rPr lang="en-US" sz="1400">
                <a:latin typeface="+mj-lt"/>
                <a:cs typeface="Calibri" panose="020F0502020204030204" pitchFamily="34" charset="0"/>
              </a:rPr>
              <a:t> </a:t>
            </a:r>
            <a:r>
              <a:rPr lang="en-US" sz="1400" err="1">
                <a:latin typeface="+mj-lt"/>
                <a:cs typeface="Calibri" panose="020F0502020204030204" pitchFamily="34" charset="0"/>
              </a:rPr>
              <a:t>thực</a:t>
            </a:r>
            <a:r>
              <a:rPr lang="en-US" sz="1400">
                <a:latin typeface="+mj-lt"/>
                <a:cs typeface="Calibri" panose="020F0502020204030204" pitchFamily="34" charset="0"/>
              </a:rPr>
              <a:t> </a:t>
            </a:r>
            <a:r>
              <a:rPr lang="en-US" sz="1400" err="1">
                <a:latin typeface="+mj-lt"/>
                <a:cs typeface="Calibri" panose="020F0502020204030204" pitchFamily="34" charset="0"/>
              </a:rPr>
              <a:t>phẩm</a:t>
            </a:r>
            <a:r>
              <a:rPr lang="en-US" sz="1400">
                <a:latin typeface="+mj-lt"/>
                <a:cs typeface="Calibri" panose="020F0502020204030204" pitchFamily="34" charset="0"/>
              </a:rPr>
              <a:t>.</a:t>
            </a:r>
          </a:p>
          <a:p>
            <a:pPr marL="285750" indent="-285750">
              <a:buFont typeface="Arial" panose="020B0604020202020204" pitchFamily="34" charset="0"/>
              <a:buChar char="•"/>
            </a:pPr>
            <a:endParaRPr lang="en-US" sz="1400">
              <a:latin typeface="+mj-lt"/>
              <a:cs typeface="Calibri" panose="020F0502020204030204" pitchFamily="34" charset="0"/>
            </a:endParaRPr>
          </a:p>
          <a:p>
            <a:pPr marL="285750" indent="-285750">
              <a:buFont typeface="Arial" panose="020B0604020202020204" pitchFamily="34" charset="0"/>
              <a:buChar char="•"/>
            </a:pPr>
            <a:r>
              <a:rPr lang="en-US" sz="1400">
                <a:latin typeface="+mj-lt"/>
                <a:cs typeface="Calibri"/>
              </a:rPr>
              <a:t>Theo </a:t>
            </a:r>
            <a:r>
              <a:rPr lang="en-US" sz="1400" err="1">
                <a:latin typeface="+mj-lt"/>
                <a:cs typeface="Calibri"/>
              </a:rPr>
              <a:t>dõi</a:t>
            </a:r>
            <a:r>
              <a:rPr lang="en-US" sz="1400">
                <a:latin typeface="+mj-lt"/>
                <a:cs typeface="Calibri"/>
              </a:rPr>
              <a:t> </a:t>
            </a:r>
            <a:r>
              <a:rPr lang="en-US" sz="1400" err="1">
                <a:latin typeface="+mj-lt"/>
                <a:cs typeface="Calibri"/>
              </a:rPr>
              <a:t>tiến</a:t>
            </a:r>
            <a:r>
              <a:rPr lang="en-US" sz="1400">
                <a:latin typeface="+mj-lt"/>
                <a:cs typeface="Calibri"/>
              </a:rPr>
              <a:t> </a:t>
            </a:r>
            <a:r>
              <a:rPr lang="en-US" sz="1400" err="1">
                <a:latin typeface="+mj-lt"/>
                <a:cs typeface="Calibri"/>
              </a:rPr>
              <a:t>độ</a:t>
            </a:r>
            <a:r>
              <a:rPr lang="en-US" sz="1400">
                <a:latin typeface="+mj-lt"/>
                <a:cs typeface="Calibri"/>
              </a:rPr>
              <a:t> </a:t>
            </a:r>
            <a:r>
              <a:rPr lang="en-US" sz="1400" err="1">
                <a:latin typeface="+mj-lt"/>
                <a:cs typeface="Calibri"/>
              </a:rPr>
              <a:t>và</a:t>
            </a:r>
            <a:r>
              <a:rPr lang="en-US" sz="1400">
                <a:latin typeface="+mj-lt"/>
                <a:cs typeface="Calibri"/>
              </a:rPr>
              <a:t> </a:t>
            </a:r>
            <a:r>
              <a:rPr lang="en-US" sz="1400" err="1">
                <a:latin typeface="+mj-lt"/>
                <a:cs typeface="Calibri"/>
              </a:rPr>
              <a:t>đưa</a:t>
            </a:r>
            <a:r>
              <a:rPr lang="en-US" sz="1400">
                <a:latin typeface="+mj-lt"/>
                <a:cs typeface="Calibri"/>
              </a:rPr>
              <a:t> </a:t>
            </a:r>
            <a:r>
              <a:rPr lang="en-US" sz="1400" err="1">
                <a:latin typeface="+mj-lt"/>
                <a:cs typeface="Calibri"/>
              </a:rPr>
              <a:t>ra</a:t>
            </a:r>
            <a:r>
              <a:rPr lang="en-US" sz="1400">
                <a:latin typeface="+mj-lt"/>
                <a:cs typeface="Calibri"/>
              </a:rPr>
              <a:t> </a:t>
            </a:r>
            <a:r>
              <a:rPr lang="en-US" sz="1400" err="1">
                <a:latin typeface="+mj-lt"/>
                <a:cs typeface="Calibri"/>
              </a:rPr>
              <a:t>hành</a:t>
            </a:r>
            <a:r>
              <a:rPr lang="en-US" sz="1400">
                <a:latin typeface="+mj-lt"/>
                <a:cs typeface="Calibri"/>
              </a:rPr>
              <a:t> </a:t>
            </a:r>
            <a:r>
              <a:rPr lang="en-US" sz="1400" err="1">
                <a:latin typeface="+mj-lt"/>
                <a:cs typeface="Calibri"/>
              </a:rPr>
              <a:t>động</a:t>
            </a:r>
            <a:r>
              <a:rPr lang="en-US" sz="1400">
                <a:latin typeface="+mj-lt"/>
                <a:cs typeface="Calibri"/>
              </a:rPr>
              <a:t> </a:t>
            </a:r>
            <a:r>
              <a:rPr lang="en-US" sz="1400" err="1">
                <a:latin typeface="+mj-lt"/>
                <a:cs typeface="Calibri"/>
              </a:rPr>
              <a:t>dựa</a:t>
            </a:r>
            <a:r>
              <a:rPr lang="en-US" sz="1400">
                <a:latin typeface="+mj-lt"/>
                <a:cs typeface="Calibri"/>
              </a:rPr>
              <a:t> </a:t>
            </a:r>
            <a:r>
              <a:rPr lang="en-US" sz="1400" err="1">
                <a:latin typeface="+mj-lt"/>
                <a:cs typeface="Calibri"/>
              </a:rPr>
              <a:t>trên</a:t>
            </a:r>
            <a:r>
              <a:rPr lang="en-US" sz="1400">
                <a:latin typeface="+mj-lt"/>
                <a:cs typeface="Calibri"/>
              </a:rPr>
              <a:t> </a:t>
            </a:r>
            <a:r>
              <a:rPr lang="en-US" sz="1400" err="1">
                <a:latin typeface="+mj-lt"/>
                <a:cs typeface="Calibri"/>
              </a:rPr>
              <a:t>các</a:t>
            </a:r>
            <a:r>
              <a:rPr lang="en-US" sz="1400">
                <a:latin typeface="+mj-lt"/>
                <a:cs typeface="Calibri"/>
              </a:rPr>
              <a:t> </a:t>
            </a:r>
            <a:r>
              <a:rPr lang="en-US" sz="1400" err="1">
                <a:latin typeface="+mj-lt"/>
                <a:cs typeface="Calibri"/>
              </a:rPr>
              <a:t>kết</a:t>
            </a:r>
            <a:r>
              <a:rPr lang="en-US" sz="1400">
                <a:latin typeface="+mj-lt"/>
                <a:cs typeface="Calibri"/>
              </a:rPr>
              <a:t> </a:t>
            </a:r>
            <a:r>
              <a:rPr lang="en-US" sz="1400" err="1">
                <a:latin typeface="+mj-lt"/>
                <a:cs typeface="Calibri"/>
              </a:rPr>
              <a:t>quả</a:t>
            </a:r>
            <a:r>
              <a:rPr lang="en-US" sz="1400">
                <a:latin typeface="+mj-lt"/>
                <a:cs typeface="Calibri"/>
              </a:rPr>
              <a:t>  </a:t>
            </a:r>
            <a:r>
              <a:rPr lang="en-US" sz="1400" err="1">
                <a:latin typeface="+mj-lt"/>
                <a:cs typeface="Calibri"/>
              </a:rPr>
              <a:t>và</a:t>
            </a:r>
            <a:r>
              <a:rPr lang="en-US" sz="1400">
                <a:latin typeface="+mj-lt"/>
                <a:cs typeface="Calibri"/>
              </a:rPr>
              <a:t> </a:t>
            </a:r>
            <a:r>
              <a:rPr lang="en-US" sz="1400" err="1">
                <a:latin typeface="+mj-lt"/>
                <a:cs typeface="Calibri"/>
              </a:rPr>
              <a:t>kinh</a:t>
            </a:r>
            <a:r>
              <a:rPr lang="en-US" sz="1400">
                <a:latin typeface="+mj-lt"/>
                <a:cs typeface="Calibri"/>
              </a:rPr>
              <a:t> </a:t>
            </a:r>
            <a:r>
              <a:rPr lang="en-US" sz="1400" err="1">
                <a:latin typeface="+mj-lt"/>
                <a:cs typeface="Calibri"/>
              </a:rPr>
              <a:t>nghiệm</a:t>
            </a:r>
            <a:r>
              <a:rPr lang="en-US" sz="1400">
                <a:latin typeface="+mj-lt"/>
                <a:cs typeface="Calibri"/>
              </a:rPr>
              <a:t> </a:t>
            </a:r>
            <a:r>
              <a:rPr lang="en-US" sz="1400" err="1">
                <a:latin typeface="+mj-lt"/>
                <a:cs typeface="Calibri"/>
              </a:rPr>
              <a:t>có</a:t>
            </a:r>
            <a:r>
              <a:rPr lang="en-US" sz="1400">
                <a:latin typeface="+mj-lt"/>
                <a:cs typeface="Calibri"/>
              </a:rPr>
              <a:t> </a:t>
            </a:r>
            <a:r>
              <a:rPr lang="en-US" sz="1400" err="1">
                <a:latin typeface="+mj-lt"/>
                <a:cs typeface="Calibri"/>
              </a:rPr>
              <a:t>liên</a:t>
            </a:r>
            <a:r>
              <a:rPr lang="en-US" sz="1400">
                <a:latin typeface="+mj-lt"/>
                <a:cs typeface="Calibri"/>
              </a:rPr>
              <a:t> </a:t>
            </a:r>
            <a:r>
              <a:rPr lang="en-US" sz="1400" err="1">
                <a:latin typeface="+mj-lt"/>
                <a:cs typeface="Calibri"/>
              </a:rPr>
              <a:t>quan</a:t>
            </a:r>
            <a:r>
              <a:rPr lang="en-US" sz="1400">
                <a:latin typeface="+mj-lt"/>
                <a:cs typeface="Calibri"/>
              </a:rPr>
              <a:t>.</a:t>
            </a:r>
          </a:p>
          <a:p>
            <a:pPr marL="285750" indent="-285750">
              <a:buFont typeface="Arial" panose="020B0604020202020204" pitchFamily="34" charset="0"/>
              <a:buChar char="•"/>
            </a:pPr>
            <a:endParaRPr lang="en-US" sz="1400">
              <a:highlight>
                <a:srgbClr val="FFFF00"/>
              </a:highlight>
              <a:latin typeface="+mj-lt"/>
              <a:cs typeface="Calibri" panose="020F0502020204030204" pitchFamily="34" charset="0"/>
            </a:endParaRPr>
          </a:p>
          <a:p>
            <a:pPr marL="285750" indent="-285750">
              <a:buFontTx/>
              <a:buChar char="-"/>
            </a:pPr>
            <a:endParaRPr lang="en-GB" sz="1400">
              <a:highlight>
                <a:srgbClr val="FFFF00"/>
              </a:highlight>
              <a:latin typeface="+mj-lt"/>
              <a:cs typeface="Calibri" panose="020F0502020204030204" pitchFamily="34" charset="0"/>
            </a:endParaRPr>
          </a:p>
        </p:txBody>
      </p:sp>
      <p:sp>
        <p:nvSpPr>
          <p:cNvPr id="10" name="Rectangle 9">
            <a:extLst>
              <a:ext uri="{FF2B5EF4-FFF2-40B4-BE49-F238E27FC236}">
                <a16:creationId xmlns:a16="http://schemas.microsoft.com/office/drawing/2014/main" id="{546CF62A-AD48-46E1-A762-317613EBAC9D}"/>
              </a:ext>
            </a:extLst>
          </p:cNvPr>
          <p:cNvSpPr/>
          <p:nvPr/>
        </p:nvSpPr>
        <p:spPr>
          <a:xfrm>
            <a:off x="8807478" y="2789628"/>
            <a:ext cx="2481860" cy="289310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400" err="1">
                <a:latin typeface="+mj-lt"/>
                <a:cs typeface="Calibri" panose="020F0502020204030204" pitchFamily="34" charset="0"/>
              </a:rPr>
              <a:t>Các</a:t>
            </a:r>
            <a:r>
              <a:rPr lang="en-US" sz="1400">
                <a:latin typeface="+mj-lt"/>
                <a:cs typeface="Calibri" panose="020F0502020204030204" pitchFamily="34" charset="0"/>
              </a:rPr>
              <a:t> </a:t>
            </a:r>
            <a:r>
              <a:rPr lang="en-US" sz="1400" err="1">
                <a:latin typeface="+mj-lt"/>
                <a:cs typeface="Calibri" panose="020F0502020204030204" pitchFamily="34" charset="0"/>
              </a:rPr>
              <a:t>sáng</a:t>
            </a:r>
            <a:r>
              <a:rPr lang="en-US" sz="1400">
                <a:latin typeface="+mj-lt"/>
                <a:cs typeface="Calibri" panose="020F0502020204030204" pitchFamily="34" charset="0"/>
              </a:rPr>
              <a:t> </a:t>
            </a:r>
            <a:r>
              <a:rPr lang="en-US" sz="1400" err="1">
                <a:latin typeface="+mj-lt"/>
                <a:cs typeface="Calibri" panose="020F0502020204030204" pitchFamily="34" charset="0"/>
              </a:rPr>
              <a:t>kiến</a:t>
            </a:r>
            <a:r>
              <a:rPr lang="en-US" sz="1400">
                <a:latin typeface="+mj-lt"/>
                <a:cs typeface="Calibri" panose="020F0502020204030204" pitchFamily="34" charset="0"/>
              </a:rPr>
              <a:t>  </a:t>
            </a:r>
            <a:r>
              <a:rPr lang="en-US" sz="1400" err="1">
                <a:latin typeface="+mj-lt"/>
                <a:cs typeface="Calibri" panose="020F0502020204030204" pitchFamily="34" charset="0"/>
              </a:rPr>
              <a:t>về</a:t>
            </a:r>
            <a:r>
              <a:rPr lang="en-US" sz="1400">
                <a:latin typeface="+mj-lt"/>
                <a:cs typeface="Calibri" panose="020F0502020204030204" pitchFamily="34" charset="0"/>
              </a:rPr>
              <a:t> </a:t>
            </a:r>
            <a:r>
              <a:rPr lang="en-US" sz="1400" err="1">
                <a:latin typeface="+mj-lt"/>
                <a:cs typeface="Calibri" panose="020F0502020204030204" pitchFamily="34" charset="0"/>
              </a:rPr>
              <a:t>quy</a:t>
            </a:r>
            <a:r>
              <a:rPr lang="en-US" sz="1400">
                <a:latin typeface="+mj-lt"/>
                <a:cs typeface="Calibri" panose="020F0502020204030204" pitchFamily="34" charset="0"/>
              </a:rPr>
              <a:t> </a:t>
            </a:r>
            <a:r>
              <a:rPr lang="en-US" sz="1400" err="1">
                <a:latin typeface="+mj-lt"/>
                <a:cs typeface="Calibri" panose="020F0502020204030204" pitchFamily="34" charset="0"/>
              </a:rPr>
              <a:t>mô</a:t>
            </a:r>
            <a:r>
              <a:rPr lang="en-US" sz="1400">
                <a:latin typeface="+mj-lt"/>
                <a:cs typeface="Calibri" panose="020F0502020204030204" pitchFamily="34" charset="0"/>
              </a:rPr>
              <a:t> </a:t>
            </a:r>
            <a:r>
              <a:rPr lang="en-US" sz="1400" err="1">
                <a:latin typeface="+mj-lt"/>
                <a:cs typeface="Calibri" panose="020F0502020204030204" pitchFamily="34" charset="0"/>
              </a:rPr>
              <a:t>và</a:t>
            </a:r>
            <a:r>
              <a:rPr lang="en-US" sz="1400">
                <a:latin typeface="+mj-lt"/>
                <a:cs typeface="Calibri" panose="020F0502020204030204" pitchFamily="34" charset="0"/>
              </a:rPr>
              <a:t> </a:t>
            </a:r>
            <a:r>
              <a:rPr lang="en-US" sz="1400" err="1">
                <a:latin typeface="+mj-lt"/>
                <a:cs typeface="Calibri" panose="020F0502020204030204" pitchFamily="34" charset="0"/>
              </a:rPr>
              <a:t>phạm</a:t>
            </a:r>
            <a:r>
              <a:rPr lang="en-US" sz="1400">
                <a:latin typeface="+mj-lt"/>
                <a:cs typeface="Calibri" panose="020F0502020204030204" pitchFamily="34" charset="0"/>
              </a:rPr>
              <a:t> vi </a:t>
            </a:r>
            <a:r>
              <a:rPr lang="en-US" sz="1400" err="1">
                <a:latin typeface="+mj-lt"/>
                <a:cs typeface="Calibri" panose="020F0502020204030204" pitchFamily="34" charset="0"/>
              </a:rPr>
              <a:t>của</a:t>
            </a:r>
            <a:r>
              <a:rPr lang="en-US" sz="1400">
                <a:latin typeface="+mj-lt"/>
                <a:cs typeface="Calibri" panose="020F0502020204030204" pitchFamily="34" charset="0"/>
              </a:rPr>
              <a:t> Trung </a:t>
            </a:r>
            <a:r>
              <a:rPr lang="en-US" sz="1400" err="1">
                <a:latin typeface="+mj-lt"/>
                <a:cs typeface="Calibri" panose="020F0502020204030204" pitchFamily="34" charset="0"/>
              </a:rPr>
              <a:t>tâm</a:t>
            </a:r>
            <a:endParaRPr lang="en-US" sz="1400">
              <a:latin typeface="+mj-lt"/>
              <a:cs typeface="Calibri" panose="020F0502020204030204" pitchFamily="34" charset="0"/>
            </a:endParaRPr>
          </a:p>
          <a:p>
            <a:pPr marL="285750" indent="-285750">
              <a:buFont typeface="Arial" panose="020B0604020202020204" pitchFamily="34" charset="0"/>
              <a:buChar char="•"/>
            </a:pPr>
            <a:endParaRPr lang="en-US" sz="1400">
              <a:latin typeface="+mj-lt"/>
              <a:cs typeface="Calibri" panose="020F0502020204030204" pitchFamily="34" charset="0"/>
            </a:endParaRPr>
          </a:p>
          <a:p>
            <a:pPr marL="285750" indent="-285750">
              <a:buFont typeface="Arial" panose="020B0604020202020204" pitchFamily="34" charset="0"/>
              <a:buChar char="•"/>
            </a:pPr>
            <a:r>
              <a:rPr lang="en-US" sz="1400" err="1">
                <a:latin typeface="+mj-lt"/>
                <a:cs typeface="Calibri" panose="020F0502020204030204" pitchFamily="34" charset="0"/>
              </a:rPr>
              <a:t>Đánh</a:t>
            </a:r>
            <a:r>
              <a:rPr lang="en-US" sz="1400">
                <a:latin typeface="+mj-lt"/>
                <a:cs typeface="Calibri" panose="020F0502020204030204" pitchFamily="34" charset="0"/>
              </a:rPr>
              <a:t> </a:t>
            </a:r>
            <a:r>
              <a:rPr lang="en-US" sz="1400" err="1">
                <a:latin typeface="+mj-lt"/>
                <a:cs typeface="Calibri" panose="020F0502020204030204" pitchFamily="34" charset="0"/>
              </a:rPr>
              <a:t>giá</a:t>
            </a:r>
            <a:r>
              <a:rPr lang="en-US" sz="1400">
                <a:latin typeface="+mj-lt"/>
                <a:cs typeface="Calibri" panose="020F0502020204030204" pitchFamily="34" charset="0"/>
              </a:rPr>
              <a:t> </a:t>
            </a:r>
            <a:r>
              <a:rPr lang="en-US" sz="1400" err="1">
                <a:latin typeface="+mj-lt"/>
                <a:cs typeface="Calibri" panose="020F0502020204030204" pitchFamily="34" charset="0"/>
              </a:rPr>
              <a:t>tiến</a:t>
            </a:r>
            <a:r>
              <a:rPr lang="en-US" sz="1400">
                <a:latin typeface="+mj-lt"/>
                <a:cs typeface="Calibri" panose="020F0502020204030204" pitchFamily="34" charset="0"/>
              </a:rPr>
              <a:t> </a:t>
            </a:r>
            <a:r>
              <a:rPr lang="en-US" sz="1400" err="1">
                <a:latin typeface="+mj-lt"/>
                <a:cs typeface="Calibri" panose="020F0502020204030204" pitchFamily="34" charset="0"/>
              </a:rPr>
              <a:t>độ</a:t>
            </a:r>
            <a:r>
              <a:rPr lang="en-US" sz="1400">
                <a:latin typeface="+mj-lt"/>
                <a:cs typeface="Calibri" panose="020F0502020204030204" pitchFamily="34" charset="0"/>
              </a:rPr>
              <a:t> </a:t>
            </a:r>
            <a:r>
              <a:rPr lang="en-US" sz="1400" err="1">
                <a:latin typeface="+mj-lt"/>
                <a:cs typeface="Calibri" panose="020F0502020204030204" pitchFamily="34" charset="0"/>
              </a:rPr>
              <a:t>và</a:t>
            </a:r>
            <a:r>
              <a:rPr lang="en-US" sz="1400">
                <a:latin typeface="+mj-lt"/>
                <a:cs typeface="Calibri" panose="020F0502020204030204" pitchFamily="34" charset="0"/>
              </a:rPr>
              <a:t> </a:t>
            </a:r>
            <a:r>
              <a:rPr lang="en-US" sz="1400" err="1">
                <a:latin typeface="+mj-lt"/>
                <a:cs typeface="Calibri" panose="020F0502020204030204" pitchFamily="34" charset="0"/>
              </a:rPr>
              <a:t>tác</a:t>
            </a:r>
            <a:r>
              <a:rPr lang="en-US" sz="1400">
                <a:latin typeface="+mj-lt"/>
                <a:cs typeface="Calibri" panose="020F0502020204030204" pitchFamily="34" charset="0"/>
              </a:rPr>
              <a:t> </a:t>
            </a:r>
            <a:r>
              <a:rPr lang="en-US" sz="1400" err="1">
                <a:latin typeface="+mj-lt"/>
                <a:cs typeface="Calibri" panose="020F0502020204030204" pitchFamily="34" charset="0"/>
              </a:rPr>
              <a:t>động</a:t>
            </a:r>
            <a:r>
              <a:rPr lang="en-US" sz="1400">
                <a:latin typeface="+mj-lt"/>
                <a:cs typeface="Calibri" panose="020F0502020204030204" pitchFamily="34" charset="0"/>
              </a:rPr>
              <a:t> </a:t>
            </a:r>
          </a:p>
          <a:p>
            <a:pPr marL="285750" indent="-285750">
              <a:buFont typeface="Arial" panose="020B0604020202020204" pitchFamily="34" charset="0"/>
              <a:buChar char="•"/>
            </a:pPr>
            <a:endParaRPr lang="en-US" sz="1400">
              <a:latin typeface="+mj-lt"/>
              <a:cs typeface="Calibri" panose="020F0502020204030204" pitchFamily="34" charset="0"/>
            </a:endParaRPr>
          </a:p>
          <a:p>
            <a:pPr marL="285750" indent="-285750">
              <a:buFont typeface="Arial" panose="020B0604020202020204" pitchFamily="34" charset="0"/>
              <a:buChar char="•"/>
            </a:pPr>
            <a:r>
              <a:rPr lang="en-US" sz="1400" err="1">
                <a:latin typeface="+mj-lt"/>
                <a:cs typeface="Calibri" panose="020F0502020204030204" pitchFamily="34" charset="0"/>
              </a:rPr>
              <a:t>Hoạt</a:t>
            </a:r>
            <a:r>
              <a:rPr lang="en-US" sz="1400">
                <a:latin typeface="+mj-lt"/>
                <a:cs typeface="Calibri" panose="020F0502020204030204" pitchFamily="34" charset="0"/>
              </a:rPr>
              <a:t> </a:t>
            </a:r>
            <a:r>
              <a:rPr lang="en-US" sz="1400" err="1">
                <a:latin typeface="+mj-lt"/>
                <a:cs typeface="Calibri" panose="020F0502020204030204" pitchFamily="34" charset="0"/>
              </a:rPr>
              <a:t>động</a:t>
            </a:r>
            <a:r>
              <a:rPr lang="en-US" sz="1400">
                <a:latin typeface="+mj-lt"/>
                <a:cs typeface="Calibri" panose="020F0502020204030204" pitchFamily="34" charset="0"/>
              </a:rPr>
              <a:t> </a:t>
            </a:r>
            <a:r>
              <a:rPr lang="en-US" sz="1400" err="1">
                <a:latin typeface="+mj-lt"/>
                <a:cs typeface="Calibri" panose="020F0502020204030204" pitchFamily="34" charset="0"/>
              </a:rPr>
              <a:t>như</a:t>
            </a:r>
            <a:r>
              <a:rPr lang="en-US" sz="1400">
                <a:latin typeface="+mj-lt"/>
                <a:cs typeface="Calibri" panose="020F0502020204030204" pitchFamily="34" charset="0"/>
              </a:rPr>
              <a:t> </a:t>
            </a:r>
            <a:r>
              <a:rPr lang="en-US" sz="1400" err="1">
                <a:latin typeface="+mj-lt"/>
                <a:cs typeface="Calibri" panose="020F0502020204030204" pitchFamily="34" charset="0"/>
              </a:rPr>
              <a:t>một</a:t>
            </a:r>
            <a:r>
              <a:rPr lang="en-US" sz="1400">
                <a:latin typeface="+mj-lt"/>
                <a:cs typeface="Calibri" panose="020F0502020204030204" pitchFamily="34" charset="0"/>
              </a:rPr>
              <a:t> </a:t>
            </a:r>
            <a:r>
              <a:rPr lang="en-US" sz="1400" err="1">
                <a:latin typeface="+mj-lt"/>
                <a:cs typeface="Calibri" panose="020F0502020204030204" pitchFamily="34" charset="0"/>
              </a:rPr>
              <a:t>hệ</a:t>
            </a:r>
            <a:r>
              <a:rPr lang="en-US" sz="1400">
                <a:latin typeface="+mj-lt"/>
                <a:cs typeface="Calibri" panose="020F0502020204030204" pitchFamily="34" charset="0"/>
              </a:rPr>
              <a:t> </a:t>
            </a:r>
            <a:r>
              <a:rPr lang="en-US" sz="1400" err="1">
                <a:latin typeface="+mj-lt"/>
                <a:cs typeface="Calibri" panose="020F0502020204030204" pitchFamily="34" charset="0"/>
              </a:rPr>
              <a:t>sinh</a:t>
            </a:r>
            <a:r>
              <a:rPr lang="en-US" sz="1400">
                <a:latin typeface="+mj-lt"/>
                <a:cs typeface="Calibri" panose="020F0502020204030204" pitchFamily="34" charset="0"/>
              </a:rPr>
              <a:t> </a:t>
            </a:r>
            <a:r>
              <a:rPr lang="en-US" sz="1400" err="1">
                <a:latin typeface="+mj-lt"/>
                <a:cs typeface="Calibri" panose="020F0502020204030204" pitchFamily="34" charset="0"/>
              </a:rPr>
              <a:t>thái</a:t>
            </a:r>
            <a:r>
              <a:rPr lang="en-US" sz="1400">
                <a:latin typeface="+mj-lt"/>
                <a:cs typeface="Calibri" panose="020F0502020204030204" pitchFamily="34" charset="0"/>
              </a:rPr>
              <a:t> </a:t>
            </a:r>
            <a:r>
              <a:rPr lang="en-US" sz="1400" err="1">
                <a:latin typeface="+mj-lt"/>
                <a:cs typeface="Calibri" panose="020F0502020204030204" pitchFamily="34" charset="0"/>
              </a:rPr>
              <a:t>hỗ</a:t>
            </a:r>
            <a:r>
              <a:rPr lang="en-US" sz="1400">
                <a:latin typeface="+mj-lt"/>
                <a:cs typeface="Calibri" panose="020F0502020204030204" pitchFamily="34" charset="0"/>
              </a:rPr>
              <a:t> </a:t>
            </a:r>
            <a:r>
              <a:rPr lang="en-US" sz="1400" err="1">
                <a:latin typeface="+mj-lt"/>
                <a:cs typeface="Calibri" panose="020F0502020204030204" pitchFamily="34" charset="0"/>
              </a:rPr>
              <a:t>trợ</a:t>
            </a:r>
            <a:r>
              <a:rPr lang="en-US" sz="1400">
                <a:latin typeface="+mj-lt"/>
                <a:cs typeface="Calibri" panose="020F0502020204030204" pitchFamily="34" charset="0"/>
              </a:rPr>
              <a:t> </a:t>
            </a:r>
            <a:r>
              <a:rPr lang="en-US" sz="1400" err="1">
                <a:latin typeface="+mj-lt"/>
                <a:cs typeface="Calibri" panose="020F0502020204030204" pitchFamily="34" charset="0"/>
              </a:rPr>
              <a:t>để</a:t>
            </a:r>
            <a:r>
              <a:rPr lang="en-US" sz="1400">
                <a:latin typeface="+mj-lt"/>
                <a:cs typeface="Calibri" panose="020F0502020204030204" pitchFamily="34" charset="0"/>
              </a:rPr>
              <a:t> </a:t>
            </a:r>
            <a:r>
              <a:rPr lang="en-US" sz="1400" err="1">
                <a:latin typeface="+mj-lt"/>
                <a:cs typeface="Calibri" panose="020F0502020204030204" pitchFamily="34" charset="0"/>
              </a:rPr>
              <a:t>đối</a:t>
            </a:r>
            <a:r>
              <a:rPr lang="en-US" sz="1400">
                <a:latin typeface="+mj-lt"/>
                <a:cs typeface="Calibri" panose="020F0502020204030204" pitchFamily="34" charset="0"/>
              </a:rPr>
              <a:t> </a:t>
            </a:r>
            <a:r>
              <a:rPr lang="en-US" sz="1400" err="1">
                <a:latin typeface="+mj-lt"/>
                <a:cs typeface="Calibri" panose="020F0502020204030204" pitchFamily="34" charset="0"/>
              </a:rPr>
              <a:t>phó</a:t>
            </a:r>
            <a:r>
              <a:rPr lang="en-US" sz="1400">
                <a:latin typeface="+mj-lt"/>
                <a:cs typeface="Calibri" panose="020F0502020204030204" pitchFamily="34" charset="0"/>
              </a:rPr>
              <a:t> </a:t>
            </a:r>
            <a:r>
              <a:rPr lang="en-US" sz="1400" err="1">
                <a:latin typeface="+mj-lt"/>
                <a:cs typeface="Calibri" panose="020F0502020204030204" pitchFamily="34" charset="0"/>
              </a:rPr>
              <a:t>lại</a:t>
            </a:r>
            <a:r>
              <a:rPr lang="en-US" sz="1400">
                <a:latin typeface="+mj-lt"/>
                <a:cs typeface="Calibri" panose="020F0502020204030204" pitchFamily="34" charset="0"/>
              </a:rPr>
              <a:t> </a:t>
            </a:r>
            <a:r>
              <a:rPr lang="en-US" sz="1400" err="1">
                <a:latin typeface="+mj-lt"/>
                <a:cs typeface="Calibri" panose="020F0502020204030204" pitchFamily="34" charset="0"/>
              </a:rPr>
              <a:t>cá</a:t>
            </a:r>
            <a:r>
              <a:rPr lang="en-US" sz="1400">
                <a:latin typeface="+mj-lt"/>
                <a:cs typeface="Calibri" panose="020F0502020204030204" pitchFamily="34" charset="0"/>
              </a:rPr>
              <a:t> </a:t>
            </a:r>
            <a:r>
              <a:rPr lang="en-US" sz="1400" err="1">
                <a:latin typeface="+mj-lt"/>
                <a:cs typeface="Calibri" panose="020F0502020204030204" pitchFamily="34" charset="0"/>
              </a:rPr>
              <a:t>thử</a:t>
            </a:r>
            <a:r>
              <a:rPr lang="en-US" sz="1400">
                <a:latin typeface="+mj-lt"/>
                <a:cs typeface="Calibri" panose="020F0502020204030204" pitchFamily="34" charset="0"/>
              </a:rPr>
              <a:t> </a:t>
            </a:r>
            <a:r>
              <a:rPr lang="en-US" sz="1400" err="1">
                <a:latin typeface="+mj-lt"/>
                <a:cs typeface="Calibri" panose="020F0502020204030204" pitchFamily="34" charset="0"/>
              </a:rPr>
              <a:t>thách</a:t>
            </a:r>
            <a:r>
              <a:rPr lang="en-US" sz="1400">
                <a:latin typeface="+mj-lt"/>
                <a:cs typeface="Calibri" panose="020F0502020204030204" pitchFamily="34" charset="0"/>
              </a:rPr>
              <a:t>.</a:t>
            </a:r>
          </a:p>
          <a:p>
            <a:pPr marL="285750" indent="-285750">
              <a:buFont typeface="Arial" panose="020B0604020202020204" pitchFamily="34" charset="0"/>
              <a:buChar char="•"/>
            </a:pPr>
            <a:endParaRPr lang="en-US" sz="1400">
              <a:latin typeface="+mj-lt"/>
              <a:cs typeface="Calibri" panose="020F0502020204030204" pitchFamily="34" charset="0"/>
            </a:endParaRPr>
          </a:p>
          <a:p>
            <a:pPr marL="285750" indent="-285750">
              <a:buFont typeface="Arial" panose="020B0604020202020204" pitchFamily="34" charset="0"/>
              <a:buChar char="•"/>
            </a:pPr>
            <a:r>
              <a:rPr lang="en-US" sz="1400" err="1">
                <a:latin typeface="+mj-lt"/>
                <a:cs typeface="Calibri"/>
              </a:rPr>
              <a:t>Mở</a:t>
            </a:r>
            <a:r>
              <a:rPr lang="en-US" sz="1400">
                <a:latin typeface="+mj-lt"/>
                <a:cs typeface="Calibri"/>
              </a:rPr>
              <a:t> </a:t>
            </a:r>
            <a:r>
              <a:rPr lang="en-US" sz="1400" err="1">
                <a:latin typeface="+mj-lt"/>
                <a:cs typeface="Calibri"/>
              </a:rPr>
              <a:t>rộng</a:t>
            </a:r>
            <a:r>
              <a:rPr lang="en-US" sz="1400">
                <a:latin typeface="+mj-lt"/>
                <a:cs typeface="Calibri"/>
              </a:rPr>
              <a:t> </a:t>
            </a:r>
            <a:r>
              <a:rPr lang="en-US" sz="1400" err="1">
                <a:latin typeface="+mj-lt"/>
                <a:cs typeface="Calibri"/>
              </a:rPr>
              <a:t>danh</a:t>
            </a:r>
            <a:r>
              <a:rPr lang="en-US" sz="1400">
                <a:latin typeface="+mj-lt"/>
                <a:cs typeface="Calibri"/>
              </a:rPr>
              <a:t> </a:t>
            </a:r>
            <a:r>
              <a:rPr lang="en-US" sz="1400" err="1">
                <a:latin typeface="+mj-lt"/>
                <a:cs typeface="Calibri"/>
              </a:rPr>
              <a:t>mục</a:t>
            </a:r>
            <a:r>
              <a:rPr lang="en-US" sz="1400">
                <a:latin typeface="+mj-lt"/>
                <a:cs typeface="Calibri"/>
              </a:rPr>
              <a:t> </a:t>
            </a:r>
            <a:r>
              <a:rPr lang="en-US" sz="1400" err="1">
                <a:latin typeface="+mj-lt"/>
                <a:cs typeface="Calibri"/>
              </a:rPr>
              <a:t>hoạt</a:t>
            </a:r>
            <a:r>
              <a:rPr lang="en-US" sz="1400">
                <a:latin typeface="+mj-lt"/>
                <a:cs typeface="Calibri"/>
              </a:rPr>
              <a:t> </a:t>
            </a:r>
            <a:r>
              <a:rPr lang="en-US" sz="1400" err="1">
                <a:latin typeface="+mj-lt"/>
                <a:cs typeface="Calibri"/>
              </a:rPr>
              <a:t>động</a:t>
            </a:r>
            <a:endParaRPr lang="en-GB" sz="1400">
              <a:latin typeface="+mj-lt"/>
              <a:cs typeface="Calibri" panose="020F0502020204030204" pitchFamily="34" charset="0"/>
            </a:endParaRPr>
          </a:p>
        </p:txBody>
      </p:sp>
      <p:cxnSp>
        <p:nvCxnSpPr>
          <p:cNvPr id="11" name="Straight Arrow Connector 10">
            <a:extLst>
              <a:ext uri="{FF2B5EF4-FFF2-40B4-BE49-F238E27FC236}">
                <a16:creationId xmlns:a16="http://schemas.microsoft.com/office/drawing/2014/main" id="{A3E06A56-8A85-4413-AD43-6DC334C90AC2}"/>
              </a:ext>
            </a:extLst>
          </p:cNvPr>
          <p:cNvCxnSpPr>
            <a:endCxn id="6" idx="1"/>
          </p:cNvCxnSpPr>
          <p:nvPr/>
        </p:nvCxnSpPr>
        <p:spPr>
          <a:xfrm>
            <a:off x="3057054" y="2434111"/>
            <a:ext cx="2239251" cy="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3C4F3E-6371-42E9-9693-B2AA804E49C9}"/>
              </a:ext>
            </a:extLst>
          </p:cNvPr>
          <p:cNvCxnSpPr/>
          <p:nvPr/>
        </p:nvCxnSpPr>
        <p:spPr>
          <a:xfrm>
            <a:off x="6972451" y="2426804"/>
            <a:ext cx="2239251" cy="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10CE6BC-8BFB-4C75-92B2-4FCCC0B20E0B}"/>
              </a:ext>
            </a:extLst>
          </p:cNvPr>
          <p:cNvSpPr/>
          <p:nvPr/>
        </p:nvSpPr>
        <p:spPr>
          <a:xfrm>
            <a:off x="803598" y="1085261"/>
            <a:ext cx="10661559" cy="830997"/>
          </a:xfrm>
          <a:prstGeom prst="rect">
            <a:avLst/>
          </a:prstGeom>
        </p:spPr>
        <p:txBody>
          <a:bodyPr wrap="square">
            <a:spAutoFit/>
          </a:bodyPr>
          <a:lstStyle/>
          <a:p>
            <a:r>
              <a:rPr lang="vi-VN" sz="2400" b="1" kern="0">
                <a:solidFill>
                  <a:srgbClr val="002060"/>
                </a:solidFill>
                <a:cs typeface="Arial"/>
              </a:rPr>
              <a:t>Các bước vận hành Trung tâm Đổi mới Thực phẩm tại Việt Nam.</a:t>
            </a:r>
            <a:endParaRPr lang="en-US" sz="2400" b="1" kern="0">
              <a:solidFill>
                <a:srgbClr val="002060"/>
              </a:solidFill>
              <a:cs typeface="Arial"/>
            </a:endParaRPr>
          </a:p>
          <a:p>
            <a:r>
              <a:rPr lang="en-US" sz="2400" kern="0" err="1">
                <a:solidFill>
                  <a:srgbClr val="002060"/>
                </a:solidFill>
                <a:cs typeface="Arial"/>
              </a:rPr>
              <a:t>Tham</a:t>
            </a:r>
            <a:r>
              <a:rPr lang="en-US" sz="2400" kern="0">
                <a:solidFill>
                  <a:srgbClr val="002060"/>
                </a:solidFill>
                <a:cs typeface="Arial"/>
              </a:rPr>
              <a:t> </a:t>
            </a:r>
            <a:r>
              <a:rPr lang="en-US" sz="2400" kern="0" err="1">
                <a:solidFill>
                  <a:srgbClr val="002060"/>
                </a:solidFill>
                <a:cs typeface="Arial"/>
              </a:rPr>
              <a:t>vấn</a:t>
            </a:r>
            <a:r>
              <a:rPr lang="en-US" sz="2400" kern="0">
                <a:solidFill>
                  <a:srgbClr val="002060"/>
                </a:solidFill>
                <a:cs typeface="Arial"/>
              </a:rPr>
              <a:t> </a:t>
            </a:r>
            <a:r>
              <a:rPr lang="en-US" sz="2400" kern="0" err="1">
                <a:solidFill>
                  <a:srgbClr val="002060"/>
                </a:solidFill>
                <a:cs typeface="Arial"/>
              </a:rPr>
              <a:t>ngày</a:t>
            </a:r>
            <a:r>
              <a:rPr lang="en-US" sz="2400" kern="0">
                <a:solidFill>
                  <a:srgbClr val="002060"/>
                </a:solidFill>
                <a:cs typeface="Arial"/>
              </a:rPr>
              <a:t> </a:t>
            </a:r>
            <a:r>
              <a:rPr lang="en-US" sz="2400" kern="0" err="1">
                <a:solidFill>
                  <a:srgbClr val="002060"/>
                </a:solidFill>
                <a:cs typeface="Arial"/>
              </a:rPr>
              <a:t>hôm</a:t>
            </a:r>
            <a:r>
              <a:rPr lang="en-US" sz="2400" kern="0">
                <a:solidFill>
                  <a:srgbClr val="002060"/>
                </a:solidFill>
                <a:cs typeface="Arial"/>
              </a:rPr>
              <a:t> nay </a:t>
            </a:r>
            <a:r>
              <a:rPr lang="en-US" sz="2400" kern="0" err="1">
                <a:solidFill>
                  <a:srgbClr val="002060"/>
                </a:solidFill>
                <a:cs typeface="Arial"/>
              </a:rPr>
              <a:t>là</a:t>
            </a:r>
            <a:r>
              <a:rPr lang="en-US" sz="2400" kern="0">
                <a:solidFill>
                  <a:srgbClr val="002060"/>
                </a:solidFill>
                <a:cs typeface="Arial"/>
              </a:rPr>
              <a:t> </a:t>
            </a:r>
            <a:r>
              <a:rPr lang="en-US" sz="2400" kern="0" err="1">
                <a:solidFill>
                  <a:srgbClr val="002060"/>
                </a:solidFill>
                <a:cs typeface="Arial"/>
              </a:rPr>
              <a:t>một</a:t>
            </a:r>
            <a:r>
              <a:rPr lang="en-US" sz="2400" kern="0">
                <a:solidFill>
                  <a:srgbClr val="002060"/>
                </a:solidFill>
                <a:cs typeface="Arial"/>
              </a:rPr>
              <a:t> </a:t>
            </a:r>
            <a:r>
              <a:rPr lang="en-US" sz="2400" kern="0" err="1">
                <a:solidFill>
                  <a:srgbClr val="002060"/>
                </a:solidFill>
                <a:cs typeface="Arial"/>
              </a:rPr>
              <a:t>phần</a:t>
            </a:r>
            <a:r>
              <a:rPr lang="en-US" sz="2400" kern="0">
                <a:solidFill>
                  <a:srgbClr val="002060"/>
                </a:solidFill>
                <a:cs typeface="Arial"/>
              </a:rPr>
              <a:t> </a:t>
            </a:r>
            <a:r>
              <a:rPr lang="en-US" sz="2400" kern="0" err="1">
                <a:solidFill>
                  <a:srgbClr val="002060"/>
                </a:solidFill>
                <a:cs typeface="Arial"/>
              </a:rPr>
              <a:t>của</a:t>
            </a:r>
            <a:r>
              <a:rPr lang="en-US" sz="2400" kern="0">
                <a:solidFill>
                  <a:srgbClr val="002060"/>
                </a:solidFill>
                <a:cs typeface="Arial"/>
              </a:rPr>
              <a:t> </a:t>
            </a:r>
            <a:r>
              <a:rPr lang="en-US" sz="2400" kern="0" err="1">
                <a:solidFill>
                  <a:srgbClr val="002060"/>
                </a:solidFill>
                <a:cs typeface="Arial"/>
              </a:rPr>
              <a:t>giai</a:t>
            </a:r>
            <a:r>
              <a:rPr lang="en-US" sz="2400" kern="0">
                <a:solidFill>
                  <a:srgbClr val="002060"/>
                </a:solidFill>
                <a:cs typeface="Arial"/>
              </a:rPr>
              <a:t> </a:t>
            </a:r>
            <a:r>
              <a:rPr lang="en-US" sz="2400" kern="0" err="1">
                <a:solidFill>
                  <a:srgbClr val="002060"/>
                </a:solidFill>
                <a:cs typeface="Arial"/>
              </a:rPr>
              <a:t>đoạn</a:t>
            </a:r>
            <a:r>
              <a:rPr lang="en-US" sz="2400" kern="0">
                <a:solidFill>
                  <a:srgbClr val="002060"/>
                </a:solidFill>
                <a:cs typeface="Arial"/>
              </a:rPr>
              <a:t> </a:t>
            </a:r>
            <a:r>
              <a:rPr lang="en-US" sz="2400" b="1" kern="0" err="1">
                <a:solidFill>
                  <a:srgbClr val="002060"/>
                </a:solidFill>
                <a:cs typeface="Arial"/>
              </a:rPr>
              <a:t>Xây</a:t>
            </a:r>
            <a:r>
              <a:rPr lang="en-US" sz="2400" b="1" kern="0">
                <a:solidFill>
                  <a:srgbClr val="002060"/>
                </a:solidFill>
                <a:cs typeface="Arial"/>
              </a:rPr>
              <a:t> </a:t>
            </a:r>
            <a:r>
              <a:rPr lang="en-US" sz="2400" b="1" kern="0" err="1">
                <a:solidFill>
                  <a:srgbClr val="002060"/>
                </a:solidFill>
                <a:cs typeface="Arial"/>
              </a:rPr>
              <a:t>dựng</a:t>
            </a:r>
            <a:r>
              <a:rPr lang="en-US" sz="2400" b="1" kern="0">
                <a:solidFill>
                  <a:srgbClr val="002060"/>
                </a:solidFill>
                <a:cs typeface="Arial"/>
              </a:rPr>
              <a:t> </a:t>
            </a:r>
            <a:r>
              <a:rPr lang="en-US" sz="2400" kern="0" err="1">
                <a:solidFill>
                  <a:srgbClr val="002060"/>
                </a:solidFill>
                <a:cs typeface="Arial"/>
              </a:rPr>
              <a:t>triển</a:t>
            </a:r>
            <a:r>
              <a:rPr lang="en-US" sz="2400" kern="0">
                <a:solidFill>
                  <a:srgbClr val="002060"/>
                </a:solidFill>
                <a:cs typeface="Arial"/>
              </a:rPr>
              <a:t> </a:t>
            </a:r>
            <a:r>
              <a:rPr lang="en-US" sz="2400" kern="0" err="1">
                <a:solidFill>
                  <a:srgbClr val="002060"/>
                </a:solidFill>
                <a:cs typeface="Arial"/>
              </a:rPr>
              <a:t>khai</a:t>
            </a:r>
            <a:endParaRPr lang="en-US" sz="2400" kern="0">
              <a:solidFill>
                <a:srgbClr val="002060"/>
              </a:solidFill>
              <a:cs typeface="Arial"/>
            </a:endParaRPr>
          </a:p>
        </p:txBody>
      </p:sp>
      <p:grpSp>
        <p:nvGrpSpPr>
          <p:cNvPr id="18" name="Group 17">
            <a:extLst>
              <a:ext uri="{FF2B5EF4-FFF2-40B4-BE49-F238E27FC236}">
                <a16:creationId xmlns:a16="http://schemas.microsoft.com/office/drawing/2014/main" id="{E9133782-C7CF-B79A-0C45-1D5E4C203F98}"/>
              </a:ext>
            </a:extLst>
          </p:cNvPr>
          <p:cNvGrpSpPr/>
          <p:nvPr/>
        </p:nvGrpSpPr>
        <p:grpSpPr>
          <a:xfrm>
            <a:off x="6763657" y="139007"/>
            <a:ext cx="5108606" cy="784342"/>
            <a:chOff x="6763657" y="139007"/>
            <a:chExt cx="5108606" cy="784342"/>
          </a:xfrm>
        </p:grpSpPr>
        <p:pic>
          <p:nvPicPr>
            <p:cNvPr id="15" name="Picture 14" descr="Logo&#10;&#10;Description automatically generated">
              <a:extLst>
                <a:ext uri="{FF2B5EF4-FFF2-40B4-BE49-F238E27FC236}">
                  <a16:creationId xmlns:a16="http://schemas.microsoft.com/office/drawing/2014/main" id="{F6826DFD-B573-F8A7-412E-B97BAD992863}"/>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17" name="Picture 8" descr="See the source image">
              <a:extLst>
                <a:ext uri="{FF2B5EF4-FFF2-40B4-BE49-F238E27FC236}">
                  <a16:creationId xmlns:a16="http://schemas.microsoft.com/office/drawing/2014/main" id="{0E3C5764-A5C4-4AF8-F902-151144CAE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FA586544-2643-AAD5-1334-26E9D5AA2B2F}"/>
              </a:ext>
            </a:extLst>
          </p:cNvPr>
          <p:cNvPicPr>
            <a:picLocks noChangeAspect="1"/>
          </p:cNvPicPr>
          <p:nvPr/>
        </p:nvPicPr>
        <p:blipFill>
          <a:blip r:embed="rId5"/>
          <a:stretch>
            <a:fillRect/>
          </a:stretch>
        </p:blipFill>
        <p:spPr>
          <a:xfrm flipV="1">
            <a:off x="169683" y="6370312"/>
            <a:ext cx="936385" cy="327036"/>
          </a:xfrm>
          <a:prstGeom prst="rect">
            <a:avLst/>
          </a:prstGeom>
        </p:spPr>
      </p:pic>
    </p:spTree>
    <p:extLst>
      <p:ext uri="{BB962C8B-B14F-4D97-AF65-F5344CB8AC3E}">
        <p14:creationId xmlns:p14="http://schemas.microsoft.com/office/powerpoint/2010/main" val="354557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5B228418-91F3-2CF3-D33C-E3D95BFB65EB}"/>
              </a:ext>
            </a:extLst>
          </p:cNvPr>
          <p:cNvPicPr>
            <a:picLocks noChangeAspect="1"/>
          </p:cNvPicPr>
          <p:nvPr/>
        </p:nvPicPr>
        <p:blipFill>
          <a:blip r:embed="rId3"/>
          <a:stretch>
            <a:fillRect/>
          </a:stretch>
        </p:blipFill>
        <p:spPr>
          <a:xfrm>
            <a:off x="0" y="6267374"/>
            <a:ext cx="12192000" cy="590702"/>
          </a:xfrm>
          <a:prstGeom prst="rect">
            <a:avLst/>
          </a:prstGeom>
        </p:spPr>
      </p:pic>
      <p:sp>
        <p:nvSpPr>
          <p:cNvPr id="8" name="TextBox 3">
            <a:extLst>
              <a:ext uri="{FF2B5EF4-FFF2-40B4-BE49-F238E27FC236}">
                <a16:creationId xmlns:a16="http://schemas.microsoft.com/office/drawing/2014/main" id="{F2E6CFAD-8A9D-404B-4066-9C1F4EFA9EDF}"/>
              </a:ext>
            </a:extLst>
          </p:cNvPr>
          <p:cNvSpPr txBox="1"/>
          <p:nvPr/>
        </p:nvSpPr>
        <p:spPr>
          <a:xfrm>
            <a:off x="2376714" y="1338741"/>
            <a:ext cx="7435392" cy="707886"/>
          </a:xfrm>
          <a:prstGeom prst="rect">
            <a:avLst/>
          </a:prstGeom>
          <a:noFill/>
        </p:spPr>
        <p:txBody>
          <a:bodyPr wrap="square" lIns="91440" tIns="45720" rIns="91440" bIns="4572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effectLst/>
                <a:latin typeface="Calibri"/>
                <a:ea typeface="Times New Roman" panose="02020603050405020304" pitchFamily="18" charset="0"/>
                <a:cs typeface="Times New Roman"/>
              </a:rPr>
              <a:t>Bộ</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và</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thôn</a:t>
            </a:r>
            <a:r>
              <a:rPr lang="en-US" sz="2000" b="1">
                <a:effectLst/>
                <a:latin typeface="Calibri"/>
                <a:ea typeface="Times New Roman" panose="02020603050405020304" pitchFamily="18" charset="0"/>
                <a:cs typeface="Times New Roman"/>
              </a:rPr>
              <a:t> (MARD) </a:t>
            </a:r>
            <a:r>
              <a:rPr lang="en-US" sz="2000" b="1" err="1">
                <a:effectLst/>
                <a:latin typeface="Calibri"/>
                <a:ea typeface="Times New Roman" panose="02020603050405020304" pitchFamily="18" charset="0"/>
                <a:cs typeface="Times New Roman"/>
              </a:rPr>
              <a:t>và</a:t>
            </a:r>
            <a:r>
              <a:rPr lang="en-US" sz="2000" b="1">
                <a:latin typeface="Calibri"/>
                <a:ea typeface="Times New Roman" panose="02020603050405020304" pitchFamily="18" charset="0"/>
                <a:cs typeface="Times New Roman"/>
              </a:rPr>
              <a:t> </a:t>
            </a:r>
            <a:endParaRPr lang="en-AU" sz="2000">
              <a:latin typeface="Calibri"/>
              <a:ea typeface="Times New Roman" panose="02020603050405020304" pitchFamily="18" charset="0"/>
              <a:cs typeface="Times New Roman"/>
            </a:endParaRPr>
          </a:p>
          <a:p>
            <a:pPr algn="ctr"/>
            <a:r>
              <a:rPr lang="en-US" sz="2000" b="1" err="1">
                <a:effectLst/>
                <a:latin typeface="Calibri"/>
                <a:ea typeface="Times New Roman" panose="02020603050405020304" pitchFamily="18" charset="0"/>
                <a:cs typeface="Times New Roman"/>
              </a:rPr>
              <a:t>Tổ</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chức</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Công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Liên </a:t>
            </a:r>
            <a:r>
              <a:rPr lang="en-US" sz="2000" b="1" err="1">
                <a:effectLst/>
                <a:latin typeface="Calibri"/>
                <a:ea typeface="Times New Roman" panose="02020603050405020304" pitchFamily="18" charset="0"/>
                <a:cs typeface="Times New Roman"/>
              </a:rPr>
              <a:t>hợp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quốc</a:t>
            </a:r>
            <a:r>
              <a:rPr lang="en-US" sz="2000" b="1">
                <a:effectLst/>
                <a:latin typeface="Calibri"/>
                <a:ea typeface="Times New Roman" panose="02020603050405020304" pitchFamily="18" charset="0"/>
                <a:cs typeface="Times New Roman"/>
              </a:rPr>
              <a:t> (UNIDO)</a:t>
            </a:r>
            <a:endParaRPr lang="en-AU" sz="2000">
              <a:latin typeface="Calibri"/>
              <a:cs typeface="Times New Roman"/>
            </a:endParaRPr>
          </a:p>
        </p:txBody>
      </p:sp>
      <p:sp>
        <p:nvSpPr>
          <p:cNvPr id="9" name="TextBox 4">
            <a:extLst>
              <a:ext uri="{FF2B5EF4-FFF2-40B4-BE49-F238E27FC236}">
                <a16:creationId xmlns:a16="http://schemas.microsoft.com/office/drawing/2014/main" id="{0DEBE129-3E3E-102A-936C-7116BC901612}"/>
              </a:ext>
            </a:extLst>
          </p:cNvPr>
          <p:cNvSpPr txBox="1"/>
          <p:nvPr/>
        </p:nvSpPr>
        <p:spPr>
          <a:xfrm>
            <a:off x="1460500" y="1996640"/>
            <a:ext cx="9273618" cy="1323439"/>
          </a:xfrm>
          <a:prstGeom prst="rect">
            <a:avLst/>
          </a:prstGeom>
          <a:noFill/>
        </p:spPr>
        <p:txBody>
          <a:bodyPr wrap="square" lIns="91440" tIns="45720" rIns="91440" bIns="4572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srgbClr val="002060"/>
                </a:solidFill>
                <a:effectLst/>
                <a:latin typeface="Calibri"/>
                <a:ea typeface="Times New Roman" panose="02020603050405020304" pitchFamily="18" charset="0"/>
                <a:cs typeface="Times New Roman"/>
              </a:rPr>
              <a:t>Trung </a:t>
            </a:r>
            <a:r>
              <a:rPr lang="en-US" sz="4000" b="1" err="1">
                <a:solidFill>
                  <a:srgbClr val="002060"/>
                </a:solidFill>
                <a:effectLst/>
                <a:latin typeface="Calibri"/>
                <a:ea typeface="Times New Roman" panose="02020603050405020304" pitchFamily="18" charset="0"/>
                <a:cs typeface="Times New Roman"/>
              </a:rPr>
              <a:t>tâm</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Đổi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mới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Thực</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phẩm</a:t>
            </a:r>
            <a:r>
              <a:rPr lang="en-US" sz="4000" b="1">
                <a:solidFill>
                  <a:srgbClr val="002060"/>
                </a:solidFill>
                <a:effectLst/>
                <a:latin typeface="Calibri"/>
                <a:ea typeface="Times New Roman" panose="02020603050405020304" pitchFamily="18" charset="0"/>
                <a:cs typeface="Times New Roman"/>
              </a:rPr>
              <a:t> –</a:t>
            </a:r>
            <a:r>
              <a:rPr lang="en-US" sz="4000" b="1">
                <a:solidFill>
                  <a:srgbClr val="002060"/>
                </a:solidFill>
                <a:latin typeface="Calibri"/>
                <a:ea typeface="Times New Roman" panose="02020603050405020304" pitchFamily="18" charset="0"/>
                <a:cs typeface="Times New Roman"/>
              </a:rPr>
              <a:t> </a:t>
            </a:r>
            <a:endParaRPr lang="en-US" sz="4000" b="1">
              <a:solidFill>
                <a:srgbClr val="002060"/>
              </a:solidFill>
              <a:effectLst/>
              <a:latin typeface="Calibri"/>
              <a:ea typeface="Times New Roman" panose="02020603050405020304" pitchFamily="18" charset="0"/>
              <a:cs typeface="Times New Roman" panose="02020603050405020304" pitchFamily="18" charset="0"/>
            </a:endParaRPr>
          </a:p>
          <a:p>
            <a:pPr algn="ctr"/>
            <a:r>
              <a:rPr lang="en-US" sz="4000" b="1">
                <a:solidFill>
                  <a:srgbClr val="002060"/>
                </a:solidFill>
                <a:effectLst/>
                <a:latin typeface="Calibri"/>
                <a:ea typeface="Times New Roman" panose="02020603050405020304" pitchFamily="18" charset="0"/>
                <a:cs typeface="Times New Roman"/>
              </a:rPr>
              <a:t>Việt Nam</a:t>
            </a:r>
            <a:endParaRPr lang="en-AU" sz="2400" b="1">
              <a:solidFill>
                <a:srgbClr val="002060"/>
              </a:solidFill>
              <a:effectLst/>
              <a:latin typeface="Calibri"/>
              <a:ea typeface="Times New Roman" panose="02020603050405020304" pitchFamily="18" charset="0"/>
              <a:cs typeface="Times New Roman"/>
            </a:endParaRPr>
          </a:p>
        </p:txBody>
      </p:sp>
      <p:sp>
        <p:nvSpPr>
          <p:cNvPr id="10" name="TextBox 5">
            <a:extLst>
              <a:ext uri="{FF2B5EF4-FFF2-40B4-BE49-F238E27FC236}">
                <a16:creationId xmlns:a16="http://schemas.microsoft.com/office/drawing/2014/main" id="{65BA3EEA-AF06-16DE-C8CF-7F8445E366EE}"/>
              </a:ext>
            </a:extLst>
          </p:cNvPr>
          <p:cNvSpPr txBox="1"/>
          <p:nvPr/>
        </p:nvSpPr>
        <p:spPr>
          <a:xfrm>
            <a:off x="911679" y="3171732"/>
            <a:ext cx="10373481" cy="120032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solidFill>
                  <a:srgbClr val="002060"/>
                </a:solidFill>
                <a:latin typeface="Calibri" panose="020F0502020204030204" pitchFamily="34" charset="0"/>
                <a:cs typeface="Calibri" panose="020F0502020204030204" pitchFamily="34" charset="0"/>
              </a:rPr>
              <a:t>Tham vấn với các đại diện từ khối nghiên cứu, phát triển và Chính phủ về tầm nhìn và chiến lược của Việt Nam </a:t>
            </a:r>
            <a:r>
              <a:rPr lang="en-US" sz="2400" err="1">
                <a:solidFill>
                  <a:srgbClr val="002060"/>
                </a:solidFill>
                <a:latin typeface="Calibri" panose="020F0502020204030204" pitchFamily="34" charset="0"/>
                <a:cs typeface="Calibri" panose="020F0502020204030204" pitchFamily="34" charset="0"/>
              </a:rPr>
              <a:t>đối</a:t>
            </a:r>
            <a:r>
              <a:rPr lang="en-US" sz="2400">
                <a:solidFill>
                  <a:srgbClr val="002060"/>
                </a:solidFill>
                <a:latin typeface="Calibri" panose="020F0502020204030204" pitchFamily="34" charset="0"/>
                <a:cs typeface="Calibri" panose="020F0502020204030204" pitchFamily="34" charset="0"/>
              </a:rPr>
              <a:t> </a:t>
            </a:r>
            <a:r>
              <a:rPr lang="en-US" sz="2400" err="1">
                <a:solidFill>
                  <a:srgbClr val="002060"/>
                </a:solidFill>
                <a:latin typeface="Calibri" panose="020F0502020204030204" pitchFamily="34" charset="0"/>
                <a:cs typeface="Calibri" panose="020F0502020204030204" pitchFamily="34" charset="0"/>
              </a:rPr>
              <a:t>với</a:t>
            </a:r>
            <a:r>
              <a:rPr lang="vi-VN" sz="2400">
                <a:solidFill>
                  <a:srgbClr val="002060"/>
                </a:solidFill>
                <a:latin typeface="Calibri" panose="020F0502020204030204" pitchFamily="34" charset="0"/>
                <a:cs typeface="Calibri" panose="020F0502020204030204" pitchFamily="34" charset="0"/>
              </a:rPr>
              <a:t> việc sáng lập Trung tâm đổi mới Thực phẩm cấp khu vực mang tính cạnh tranh và  có sự tham gia của nhiều bên liên quan</a:t>
            </a:r>
          </a:p>
        </p:txBody>
      </p:sp>
      <p:pic>
        <p:nvPicPr>
          <p:cNvPr id="14" name="Picture 13" descr="A picture containing person, table, indoor, barbecue&#10;&#10;Description automatically generated">
            <a:extLst>
              <a:ext uri="{FF2B5EF4-FFF2-40B4-BE49-F238E27FC236}">
                <a16:creationId xmlns:a16="http://schemas.microsoft.com/office/drawing/2014/main" id="{30036374-769F-7DA1-B087-5BEE78D14D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232" r="15647" b="135"/>
          <a:stretch/>
        </p:blipFill>
        <p:spPr>
          <a:xfrm>
            <a:off x="3193239" y="4772204"/>
            <a:ext cx="2579802" cy="1527142"/>
          </a:xfrm>
          <a:prstGeom prst="rect">
            <a:avLst/>
          </a:prstGeom>
        </p:spPr>
      </p:pic>
      <p:pic>
        <p:nvPicPr>
          <p:cNvPr id="16" name="Picture 15" descr="Image may contain: 2 people, fruit and food">
            <a:extLst>
              <a:ext uri="{FF2B5EF4-FFF2-40B4-BE49-F238E27FC236}">
                <a16:creationId xmlns:a16="http://schemas.microsoft.com/office/drawing/2014/main" id="{E42650AA-2805-DC7B-A4C5-9A349026ED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521" r="12534" b="-2"/>
          <a:stretch/>
        </p:blipFill>
        <p:spPr bwMode="auto">
          <a:xfrm>
            <a:off x="7267636" y="4785741"/>
            <a:ext cx="2471212" cy="1518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person, outdoor, blue, barbecue&#10;&#10;Description automatically generated">
            <a:extLst>
              <a:ext uri="{FF2B5EF4-FFF2-40B4-BE49-F238E27FC236}">
                <a16:creationId xmlns:a16="http://schemas.microsoft.com/office/drawing/2014/main" id="{033DCAF3-13C0-6F34-C98B-53A0751B385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5722500" y="4785741"/>
            <a:ext cx="1545136" cy="1518117"/>
          </a:xfrm>
          <a:prstGeom prst="rect">
            <a:avLst/>
          </a:prstGeom>
        </p:spPr>
      </p:pic>
      <p:pic>
        <p:nvPicPr>
          <p:cNvPr id="20" name="Picture 19" descr="A picture containing marketplace, fruit, produce, vegetable&#10;&#10;Description automatically generated">
            <a:extLst>
              <a:ext uri="{FF2B5EF4-FFF2-40B4-BE49-F238E27FC236}">
                <a16:creationId xmlns:a16="http://schemas.microsoft.com/office/drawing/2014/main" id="{87D09F4C-228A-345F-78C9-9F50DCBF1F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13" t="15829" r="5442" b="8889"/>
          <a:stretch/>
        </p:blipFill>
        <p:spPr>
          <a:xfrm>
            <a:off x="0" y="4772204"/>
            <a:ext cx="3193239" cy="1527142"/>
          </a:xfrm>
          <a:prstGeom prst="rect">
            <a:avLst/>
          </a:prstGeom>
        </p:spPr>
      </p:pic>
      <p:pic>
        <p:nvPicPr>
          <p:cNvPr id="22" name="Picture 21" descr="A couple of women holding potatoes&#10;&#10;Description automatically generated with low confidence">
            <a:extLst>
              <a:ext uri="{FF2B5EF4-FFF2-40B4-BE49-F238E27FC236}">
                <a16:creationId xmlns:a16="http://schemas.microsoft.com/office/drawing/2014/main" id="{F42C1AAE-2ECC-D0F1-135E-2D2B83DF610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20" t="8295" r="-3020" b="17183"/>
          <a:stretch/>
        </p:blipFill>
        <p:spPr>
          <a:xfrm>
            <a:off x="9211000" y="4772204"/>
            <a:ext cx="3073831" cy="1527142"/>
          </a:xfrm>
          <a:prstGeom prst="rect">
            <a:avLst/>
          </a:prstGeom>
        </p:spPr>
      </p:pic>
      <p:pic>
        <p:nvPicPr>
          <p:cNvPr id="2" name="Picture 3" descr="Shape&#10;&#10;Description automatically generated">
            <a:extLst>
              <a:ext uri="{FF2B5EF4-FFF2-40B4-BE49-F238E27FC236}">
                <a16:creationId xmlns:a16="http://schemas.microsoft.com/office/drawing/2014/main" id="{1464AC14-F497-B7BA-9CE4-3D6E4D7FF61D}"/>
              </a:ext>
            </a:extLst>
          </p:cNvPr>
          <p:cNvPicPr>
            <a:picLocks noChangeAspect="1"/>
          </p:cNvPicPr>
          <p:nvPr/>
        </p:nvPicPr>
        <p:blipFill>
          <a:blip r:embed="rId9"/>
          <a:stretch>
            <a:fillRect/>
          </a:stretch>
        </p:blipFill>
        <p:spPr>
          <a:xfrm>
            <a:off x="0" y="-3861"/>
            <a:ext cx="12192000" cy="1252322"/>
          </a:xfrm>
          <a:prstGeom prst="rect">
            <a:avLst/>
          </a:prstGeom>
        </p:spPr>
      </p:pic>
    </p:spTree>
    <p:extLst>
      <p:ext uri="{BB962C8B-B14F-4D97-AF65-F5344CB8AC3E}">
        <p14:creationId xmlns:p14="http://schemas.microsoft.com/office/powerpoint/2010/main" val="28820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44" name="Picture 43" descr="Shape, rectangle&#10;&#10;Description automatically generated">
            <a:extLst>
              <a:ext uri="{FF2B5EF4-FFF2-40B4-BE49-F238E27FC236}">
                <a16:creationId xmlns:a16="http://schemas.microsoft.com/office/drawing/2014/main" id="{0ED6406A-AB0F-E6FF-E2E9-A23A23DF8222}"/>
              </a:ext>
            </a:extLst>
          </p:cNvPr>
          <p:cNvPicPr>
            <a:picLocks noChangeAspect="1"/>
          </p:cNvPicPr>
          <p:nvPr/>
        </p:nvPicPr>
        <p:blipFill>
          <a:blip r:embed="rId3"/>
          <a:stretch>
            <a:fillRect/>
          </a:stretch>
        </p:blipFill>
        <p:spPr>
          <a:xfrm>
            <a:off x="0" y="6267374"/>
            <a:ext cx="12192000" cy="590702"/>
          </a:xfrm>
          <a:prstGeom prst="rect">
            <a:avLst/>
          </a:prstGeom>
        </p:spPr>
      </p:pic>
      <p:sp>
        <p:nvSpPr>
          <p:cNvPr id="45" name="TextBox 3">
            <a:extLst>
              <a:ext uri="{FF2B5EF4-FFF2-40B4-BE49-F238E27FC236}">
                <a16:creationId xmlns:a16="http://schemas.microsoft.com/office/drawing/2014/main" id="{251ADCE1-C6F0-6DB1-BBAD-F80DD4C51DE1}"/>
              </a:ext>
            </a:extLst>
          </p:cNvPr>
          <p:cNvSpPr txBox="1"/>
          <p:nvPr/>
        </p:nvSpPr>
        <p:spPr>
          <a:xfrm>
            <a:off x="2376714" y="1338741"/>
            <a:ext cx="7435392" cy="707886"/>
          </a:xfrm>
          <a:prstGeom prst="rect">
            <a:avLst/>
          </a:prstGeom>
          <a:noFill/>
        </p:spPr>
        <p:txBody>
          <a:bodyPr wrap="square" lIns="91440" tIns="45720" rIns="91440" bIns="4572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effectLst/>
                <a:latin typeface="Calibri"/>
                <a:ea typeface="Times New Roman" panose="02020603050405020304" pitchFamily="18" charset="0"/>
                <a:cs typeface="Times New Roman"/>
              </a:rPr>
              <a:t>Bộ</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và</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thôn</a:t>
            </a:r>
            <a:r>
              <a:rPr lang="en-US" sz="2000" b="1">
                <a:effectLst/>
                <a:latin typeface="Calibri"/>
                <a:ea typeface="Times New Roman" panose="02020603050405020304" pitchFamily="18" charset="0"/>
                <a:cs typeface="Times New Roman"/>
              </a:rPr>
              <a:t> (MARD) </a:t>
            </a:r>
            <a:r>
              <a:rPr lang="en-US" sz="2000" b="1" err="1">
                <a:effectLst/>
                <a:latin typeface="Calibri"/>
                <a:ea typeface="Times New Roman" panose="02020603050405020304" pitchFamily="18" charset="0"/>
                <a:cs typeface="Times New Roman"/>
              </a:rPr>
              <a:t>và</a:t>
            </a:r>
            <a:r>
              <a:rPr lang="en-US" sz="2000" b="1">
                <a:latin typeface="Calibri"/>
                <a:ea typeface="Times New Roman" panose="02020603050405020304" pitchFamily="18" charset="0"/>
                <a:cs typeface="Times New Roman"/>
              </a:rPr>
              <a:t> </a:t>
            </a:r>
            <a:endParaRPr lang="en-AU" sz="2000">
              <a:latin typeface="Calibri"/>
              <a:ea typeface="Times New Roman" panose="02020603050405020304" pitchFamily="18" charset="0"/>
              <a:cs typeface="Times New Roman"/>
            </a:endParaRPr>
          </a:p>
          <a:p>
            <a:pPr algn="ctr"/>
            <a:r>
              <a:rPr lang="en-US" sz="2000" b="1" err="1">
                <a:effectLst/>
                <a:latin typeface="Calibri"/>
                <a:ea typeface="Times New Roman" panose="02020603050405020304" pitchFamily="18" charset="0"/>
                <a:cs typeface="Times New Roman"/>
              </a:rPr>
              <a:t>Tổ</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chức</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Công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Liên </a:t>
            </a:r>
            <a:r>
              <a:rPr lang="en-US" sz="2000" b="1" err="1">
                <a:effectLst/>
                <a:latin typeface="Calibri"/>
                <a:ea typeface="Times New Roman" panose="02020603050405020304" pitchFamily="18" charset="0"/>
                <a:cs typeface="Times New Roman"/>
              </a:rPr>
              <a:t>hợp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quốc</a:t>
            </a:r>
            <a:r>
              <a:rPr lang="en-US" sz="2000" b="1">
                <a:effectLst/>
                <a:latin typeface="Calibri"/>
                <a:ea typeface="Times New Roman" panose="02020603050405020304" pitchFamily="18" charset="0"/>
                <a:cs typeface="Times New Roman"/>
              </a:rPr>
              <a:t> (UNIDO)</a:t>
            </a:r>
            <a:endParaRPr lang="en-AU" sz="2000">
              <a:latin typeface="Calibri"/>
              <a:cs typeface="Times New Roman"/>
            </a:endParaRPr>
          </a:p>
        </p:txBody>
      </p:sp>
      <p:pic>
        <p:nvPicPr>
          <p:cNvPr id="47" name="Picture 46" descr="A picture containing person, table, indoor, barbecue&#10;&#10;Description automatically generated">
            <a:extLst>
              <a:ext uri="{FF2B5EF4-FFF2-40B4-BE49-F238E27FC236}">
                <a16:creationId xmlns:a16="http://schemas.microsoft.com/office/drawing/2014/main" id="{DA6CD60B-7184-6FD6-EE62-139F5F1F6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232" r="15647" b="135"/>
          <a:stretch/>
        </p:blipFill>
        <p:spPr>
          <a:xfrm>
            <a:off x="3193239" y="4772204"/>
            <a:ext cx="2579802" cy="1527142"/>
          </a:xfrm>
          <a:prstGeom prst="rect">
            <a:avLst/>
          </a:prstGeom>
        </p:spPr>
      </p:pic>
      <p:pic>
        <p:nvPicPr>
          <p:cNvPr id="48" name="Picture 47" descr="Image may contain: 2 people, fruit and food">
            <a:extLst>
              <a:ext uri="{FF2B5EF4-FFF2-40B4-BE49-F238E27FC236}">
                <a16:creationId xmlns:a16="http://schemas.microsoft.com/office/drawing/2014/main" id="{63AE788C-FF8B-6C57-41E9-5E04CF9D2DB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521" r="12534" b="-2"/>
          <a:stretch/>
        </p:blipFill>
        <p:spPr bwMode="auto">
          <a:xfrm>
            <a:off x="7267636" y="4785741"/>
            <a:ext cx="2471212" cy="15181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picture containing person, outdoor, blue, barbecue&#10;&#10;Description automatically generated">
            <a:extLst>
              <a:ext uri="{FF2B5EF4-FFF2-40B4-BE49-F238E27FC236}">
                <a16:creationId xmlns:a16="http://schemas.microsoft.com/office/drawing/2014/main" id="{0EF43430-FB9E-6583-9381-6A5E1BC269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5722500" y="4785741"/>
            <a:ext cx="1545136" cy="1518117"/>
          </a:xfrm>
          <a:prstGeom prst="rect">
            <a:avLst/>
          </a:prstGeom>
        </p:spPr>
      </p:pic>
      <p:pic>
        <p:nvPicPr>
          <p:cNvPr id="50" name="Picture 49" descr="A picture containing marketplace, fruit, produce, vegetable&#10;&#10;Description automatically generated">
            <a:extLst>
              <a:ext uri="{FF2B5EF4-FFF2-40B4-BE49-F238E27FC236}">
                <a16:creationId xmlns:a16="http://schemas.microsoft.com/office/drawing/2014/main" id="{526F7A9A-CF3D-BF7B-D8F0-C07C5339F5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13" t="15829" r="5442" b="8889"/>
          <a:stretch/>
        </p:blipFill>
        <p:spPr>
          <a:xfrm>
            <a:off x="0" y="4772204"/>
            <a:ext cx="3193239" cy="1527142"/>
          </a:xfrm>
          <a:prstGeom prst="rect">
            <a:avLst/>
          </a:prstGeom>
        </p:spPr>
      </p:pic>
      <p:pic>
        <p:nvPicPr>
          <p:cNvPr id="51" name="Picture 50" descr="A couple of women holding potatoes&#10;&#10;Description automatically generated with low confidence">
            <a:extLst>
              <a:ext uri="{FF2B5EF4-FFF2-40B4-BE49-F238E27FC236}">
                <a16:creationId xmlns:a16="http://schemas.microsoft.com/office/drawing/2014/main" id="{11AE204E-82A4-6602-9AF1-CF4597A4F4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20" t="8295" r="-3020" b="17183"/>
          <a:stretch/>
        </p:blipFill>
        <p:spPr>
          <a:xfrm>
            <a:off x="9211000" y="4772204"/>
            <a:ext cx="3073831" cy="1527142"/>
          </a:xfrm>
          <a:prstGeom prst="rect">
            <a:avLst/>
          </a:prstGeom>
        </p:spPr>
      </p:pic>
      <p:sp>
        <p:nvSpPr>
          <p:cNvPr id="56" name="TextBox 55">
            <a:extLst>
              <a:ext uri="{FF2B5EF4-FFF2-40B4-BE49-F238E27FC236}">
                <a16:creationId xmlns:a16="http://schemas.microsoft.com/office/drawing/2014/main" id="{3A6C52D9-A29D-285C-9CEC-7FBDC16A8A68}"/>
              </a:ext>
            </a:extLst>
          </p:cNvPr>
          <p:cNvSpPr txBox="1"/>
          <p:nvPr/>
        </p:nvSpPr>
        <p:spPr>
          <a:xfrm>
            <a:off x="2621643" y="3528563"/>
            <a:ext cx="6947660" cy="1200329"/>
          </a:xfrm>
          <a:prstGeom prst="rect">
            <a:avLst/>
          </a:prstGeom>
          <a:noFill/>
        </p:spPr>
        <p:txBody>
          <a:bodyPr wrap="square" lIns="91440" tIns="45720" rIns="91440" bIns="45720" anchor="t">
            <a:spAutoFit/>
          </a:bodyPr>
          <a:lstStyle/>
          <a:p>
            <a:pPr algn="ctr"/>
            <a:r>
              <a:rPr lang="vi-VN" sz="3600" b="1" err="1">
                <a:solidFill>
                  <a:srgbClr val="002060"/>
                </a:solidFill>
                <a:latin typeface="Calibri"/>
                <a:ea typeface="+mn-lt"/>
                <a:cs typeface="Calibri"/>
              </a:rPr>
              <a:t>Các</a:t>
            </a:r>
            <a:r>
              <a:rPr lang="vi-VN" sz="3600" b="1">
                <a:solidFill>
                  <a:srgbClr val="002060"/>
                </a:solidFill>
                <a:latin typeface="Calibri"/>
                <a:ea typeface="+mn-lt"/>
                <a:cs typeface="Calibri"/>
              </a:rPr>
              <a:t> </a:t>
            </a:r>
            <a:r>
              <a:rPr lang="vi-VN" sz="3600" b="1" err="1">
                <a:solidFill>
                  <a:srgbClr val="002060"/>
                </a:solidFill>
                <a:latin typeface="Calibri"/>
                <a:ea typeface="+mn-lt"/>
                <a:cs typeface="Calibri"/>
              </a:rPr>
              <a:t>khái</a:t>
            </a:r>
            <a:r>
              <a:rPr lang="vi-VN" sz="3600" b="1">
                <a:solidFill>
                  <a:srgbClr val="002060"/>
                </a:solidFill>
                <a:latin typeface="Calibri"/>
                <a:ea typeface="+mn-lt"/>
                <a:cs typeface="Calibri"/>
              </a:rPr>
              <a:t> </a:t>
            </a:r>
            <a:r>
              <a:rPr lang="vi-VN" sz="3600" b="1" err="1">
                <a:solidFill>
                  <a:srgbClr val="002060"/>
                </a:solidFill>
                <a:latin typeface="Calibri"/>
                <a:ea typeface="+mn-lt"/>
                <a:cs typeface="Calibri"/>
              </a:rPr>
              <a:t>niệm</a:t>
            </a:r>
            <a:r>
              <a:rPr lang="vi-VN" sz="3600" b="1">
                <a:solidFill>
                  <a:srgbClr val="002060"/>
                </a:solidFill>
                <a:latin typeface="Calibri"/>
                <a:ea typeface="+mn-lt"/>
                <a:cs typeface="Calibri"/>
              </a:rPr>
              <a:t> </a:t>
            </a:r>
            <a:r>
              <a:rPr lang="vi-VN" sz="3600" b="1" err="1">
                <a:solidFill>
                  <a:srgbClr val="002060"/>
                </a:solidFill>
                <a:latin typeface="Calibri"/>
                <a:ea typeface="+mn-lt"/>
                <a:cs typeface="Calibri"/>
              </a:rPr>
              <a:t>và</a:t>
            </a:r>
            <a:r>
              <a:rPr lang="vi-VN" sz="3600" b="1">
                <a:solidFill>
                  <a:srgbClr val="002060"/>
                </a:solidFill>
                <a:latin typeface="Calibri"/>
                <a:ea typeface="+mn-lt"/>
                <a:cs typeface="Calibri"/>
              </a:rPr>
              <a:t> ý </a:t>
            </a:r>
            <a:r>
              <a:rPr lang="vi-VN" sz="3600" b="1" err="1">
                <a:solidFill>
                  <a:srgbClr val="002060"/>
                </a:solidFill>
                <a:latin typeface="Calibri"/>
                <a:ea typeface="+mn-lt"/>
                <a:cs typeface="Calibri"/>
              </a:rPr>
              <a:t>tưởng</a:t>
            </a:r>
            <a:r>
              <a:rPr lang="vi-VN" sz="3600" b="1">
                <a:solidFill>
                  <a:srgbClr val="002060"/>
                </a:solidFill>
                <a:latin typeface="Calibri"/>
                <a:ea typeface="+mn-lt"/>
                <a:cs typeface="Calibri"/>
              </a:rPr>
              <a:t> </a:t>
            </a:r>
            <a:r>
              <a:rPr lang="vi-VN" sz="3600" b="1" err="1">
                <a:solidFill>
                  <a:srgbClr val="002060"/>
                </a:solidFill>
                <a:latin typeface="Calibri"/>
                <a:ea typeface="+mn-lt"/>
                <a:cs typeface="Calibri"/>
              </a:rPr>
              <a:t>thiết</a:t>
            </a:r>
            <a:r>
              <a:rPr lang="vi-VN" sz="3600" b="1">
                <a:solidFill>
                  <a:srgbClr val="002060"/>
                </a:solidFill>
                <a:latin typeface="Calibri"/>
                <a:ea typeface="+mn-lt"/>
                <a:cs typeface="Calibri"/>
              </a:rPr>
              <a:t> </a:t>
            </a:r>
            <a:r>
              <a:rPr lang="vi-VN" sz="3600" b="1" err="1">
                <a:solidFill>
                  <a:srgbClr val="002060"/>
                </a:solidFill>
                <a:latin typeface="Calibri"/>
                <a:ea typeface="+mn-lt"/>
                <a:cs typeface="Calibri"/>
              </a:rPr>
              <a:t>kế</a:t>
            </a:r>
            <a:endParaRPr lang="en-US" sz="3600" err="1">
              <a:ea typeface="+mn-lt"/>
              <a:cs typeface="+mn-lt"/>
            </a:endParaRPr>
          </a:p>
          <a:p>
            <a:pPr algn="ctr"/>
            <a:endParaRPr lang="en-US" sz="3600" b="1">
              <a:solidFill>
                <a:srgbClr val="002060"/>
              </a:solidFill>
              <a:effectLst/>
              <a:latin typeface="Calibri"/>
              <a:ea typeface="Times New Roman" panose="02020603050405020304" pitchFamily="18" charset="0"/>
              <a:cs typeface="Times New Roman"/>
            </a:endParaRPr>
          </a:p>
        </p:txBody>
      </p:sp>
      <p:pic>
        <p:nvPicPr>
          <p:cNvPr id="3" name="Picture 3" descr="Shape&#10;&#10;Description automatically generated">
            <a:extLst>
              <a:ext uri="{FF2B5EF4-FFF2-40B4-BE49-F238E27FC236}">
                <a16:creationId xmlns:a16="http://schemas.microsoft.com/office/drawing/2014/main" id="{8641C0C6-AA36-897C-71F4-C2346E0E72BF}"/>
              </a:ext>
            </a:extLst>
          </p:cNvPr>
          <p:cNvPicPr>
            <a:picLocks noChangeAspect="1"/>
          </p:cNvPicPr>
          <p:nvPr/>
        </p:nvPicPr>
        <p:blipFill>
          <a:blip r:embed="rId9"/>
          <a:stretch>
            <a:fillRect/>
          </a:stretch>
        </p:blipFill>
        <p:spPr>
          <a:xfrm>
            <a:off x="0" y="-3861"/>
            <a:ext cx="12192000" cy="1252322"/>
          </a:xfrm>
          <a:prstGeom prst="rect">
            <a:avLst/>
          </a:prstGeom>
        </p:spPr>
      </p:pic>
      <p:sp>
        <p:nvSpPr>
          <p:cNvPr id="13" name="TextBox 12">
            <a:extLst>
              <a:ext uri="{FF2B5EF4-FFF2-40B4-BE49-F238E27FC236}">
                <a16:creationId xmlns:a16="http://schemas.microsoft.com/office/drawing/2014/main" id="{7E5418E4-07F9-69C1-233F-384AF699CC2E}"/>
              </a:ext>
            </a:extLst>
          </p:cNvPr>
          <p:cNvSpPr txBox="1"/>
          <p:nvPr/>
        </p:nvSpPr>
        <p:spPr>
          <a:xfrm>
            <a:off x="1460500" y="2079766"/>
            <a:ext cx="9273618" cy="1323439"/>
          </a:xfrm>
          <a:prstGeom prst="rect">
            <a:avLst/>
          </a:prstGeom>
          <a:noFill/>
        </p:spPr>
        <p:txBody>
          <a:bodyPr wrap="square" lIns="91440" tIns="45720" rIns="91440" bIns="45720" anchor="t">
            <a:spAutoFit/>
          </a:bodyPr>
          <a:lstStyle/>
          <a:p>
            <a:pPr algn="ctr"/>
            <a:r>
              <a:rPr lang="en-US" sz="4000" b="1">
                <a:solidFill>
                  <a:srgbClr val="002060"/>
                </a:solidFill>
                <a:effectLst/>
                <a:latin typeface="Calibri"/>
                <a:ea typeface="Times New Roman" panose="02020603050405020304" pitchFamily="18" charset="0"/>
                <a:cs typeface="Times New Roman"/>
              </a:rPr>
              <a:t>Trung </a:t>
            </a:r>
            <a:r>
              <a:rPr lang="en-US" sz="4000" b="1" err="1">
                <a:solidFill>
                  <a:srgbClr val="002060"/>
                </a:solidFill>
                <a:effectLst/>
                <a:latin typeface="Calibri"/>
                <a:ea typeface="Times New Roman" panose="02020603050405020304" pitchFamily="18" charset="0"/>
                <a:cs typeface="Times New Roman"/>
              </a:rPr>
              <a:t>tâm</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Đổi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mới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Thực</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phẩm</a:t>
            </a:r>
            <a:r>
              <a:rPr lang="en-US" sz="4000" b="1">
                <a:solidFill>
                  <a:srgbClr val="002060"/>
                </a:solidFill>
                <a:effectLst/>
                <a:latin typeface="Calibri"/>
                <a:ea typeface="Times New Roman" panose="02020603050405020304" pitchFamily="18" charset="0"/>
                <a:cs typeface="Times New Roman"/>
              </a:rPr>
              <a:t> –</a:t>
            </a:r>
            <a:r>
              <a:rPr lang="en-US" sz="4000" b="1">
                <a:solidFill>
                  <a:srgbClr val="002060"/>
                </a:solidFill>
                <a:latin typeface="Calibri"/>
                <a:ea typeface="Times New Roman" panose="02020603050405020304" pitchFamily="18" charset="0"/>
                <a:cs typeface="Times New Roman"/>
              </a:rPr>
              <a:t> </a:t>
            </a:r>
            <a:endParaRPr lang="en-AU" sz="2400" b="1">
              <a:solidFill>
                <a:srgbClr val="002060"/>
              </a:solidFill>
              <a:latin typeface="Calibri"/>
              <a:ea typeface="Times New Roman" panose="02020603050405020304" pitchFamily="18" charset="0"/>
              <a:cs typeface="Times New Roman"/>
            </a:endParaRPr>
          </a:p>
          <a:p>
            <a:pPr algn="ctr"/>
            <a:r>
              <a:rPr lang="en-US" sz="4000" b="1">
                <a:solidFill>
                  <a:srgbClr val="002060"/>
                </a:solidFill>
                <a:effectLst/>
                <a:latin typeface="Calibri"/>
                <a:ea typeface="Times New Roman" panose="02020603050405020304" pitchFamily="18" charset="0"/>
                <a:cs typeface="Times New Roman"/>
              </a:rPr>
              <a:t>Việt Nam</a:t>
            </a:r>
            <a:endParaRPr lang="en-AU" sz="2400" b="1">
              <a:solidFill>
                <a:srgbClr val="002060"/>
              </a:solidFill>
              <a:effectLst/>
              <a:latin typeface="Calibri"/>
              <a:ea typeface="Times New Roman" panose="02020603050405020304" pitchFamily="18" charset="0"/>
              <a:cs typeface="Times New Roman"/>
            </a:endParaRPr>
          </a:p>
        </p:txBody>
      </p:sp>
    </p:spTree>
    <p:extLst>
      <p:ext uri="{BB962C8B-B14F-4D97-AF65-F5344CB8AC3E}">
        <p14:creationId xmlns:p14="http://schemas.microsoft.com/office/powerpoint/2010/main" val="16393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CBB9C-C1D3-472F-907B-1F63DD489EB1}"/>
              </a:ext>
            </a:extLst>
          </p:cNvPr>
          <p:cNvSpPr/>
          <p:nvPr/>
        </p:nvSpPr>
        <p:spPr>
          <a:xfrm>
            <a:off x="7896432" y="1045253"/>
            <a:ext cx="3667495" cy="120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261B3DC-575D-43F4-A334-17FEC846FAC8}"/>
              </a:ext>
            </a:extLst>
          </p:cNvPr>
          <p:cNvSpPr/>
          <p:nvPr/>
        </p:nvSpPr>
        <p:spPr>
          <a:xfrm>
            <a:off x="1380908" y="2187581"/>
            <a:ext cx="1676146" cy="493059"/>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latin typeface="+mj-lt"/>
              </a:rPr>
              <a:t>1.</a:t>
            </a:r>
            <a:r>
              <a:rPr lang="en-US" sz="1600" b="1">
                <a:latin typeface="Calibri"/>
                <a:cs typeface="Calibri"/>
              </a:rPr>
              <a:t> XÂY DỰNG</a:t>
            </a:r>
            <a:endParaRPr lang="en-GB" sz="1600">
              <a:latin typeface="Calibri"/>
              <a:cs typeface="Calibri"/>
            </a:endParaRPr>
          </a:p>
        </p:txBody>
      </p:sp>
      <p:sp>
        <p:nvSpPr>
          <p:cNvPr id="6" name="Rectangle: Rounded Corners 5">
            <a:extLst>
              <a:ext uri="{FF2B5EF4-FFF2-40B4-BE49-F238E27FC236}">
                <a16:creationId xmlns:a16="http://schemas.microsoft.com/office/drawing/2014/main" id="{606B0BB0-F5A5-4630-A217-9FEEA5593F06}"/>
              </a:ext>
            </a:extLst>
          </p:cNvPr>
          <p:cNvSpPr/>
          <p:nvPr/>
        </p:nvSpPr>
        <p:spPr>
          <a:xfrm>
            <a:off x="5296305" y="2187582"/>
            <a:ext cx="1676146" cy="493059"/>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latin typeface="Calibri"/>
                <a:cs typeface="Calibri"/>
              </a:rPr>
              <a:t>2. HOẠT ĐỘNG</a:t>
            </a:r>
            <a:endParaRPr lang="en-GB" sz="1600" b="1">
              <a:latin typeface="Calibri"/>
              <a:cs typeface="Calibri"/>
            </a:endParaRPr>
          </a:p>
        </p:txBody>
      </p:sp>
      <p:sp>
        <p:nvSpPr>
          <p:cNvPr id="7" name="Rectangle: Rounded Corners 6">
            <a:extLst>
              <a:ext uri="{FF2B5EF4-FFF2-40B4-BE49-F238E27FC236}">
                <a16:creationId xmlns:a16="http://schemas.microsoft.com/office/drawing/2014/main" id="{87DF83CC-F7A7-4261-93D1-8C60DB7093CA}"/>
              </a:ext>
            </a:extLst>
          </p:cNvPr>
          <p:cNvSpPr/>
          <p:nvPr/>
        </p:nvSpPr>
        <p:spPr>
          <a:xfrm>
            <a:off x="9210335" y="2178575"/>
            <a:ext cx="1676146" cy="493059"/>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latin typeface="Calibri"/>
                <a:cs typeface="Calibri"/>
              </a:rPr>
              <a:t>3. QUY MÔ</a:t>
            </a:r>
            <a:endParaRPr lang="en-GB" sz="1600" b="1">
              <a:latin typeface="Century Gothic" panose="020F0302020204030204"/>
              <a:cs typeface="Calibri"/>
            </a:endParaRPr>
          </a:p>
        </p:txBody>
      </p:sp>
      <p:sp>
        <p:nvSpPr>
          <p:cNvPr id="8" name="Rectangle 7">
            <a:extLst>
              <a:ext uri="{FF2B5EF4-FFF2-40B4-BE49-F238E27FC236}">
                <a16:creationId xmlns:a16="http://schemas.microsoft.com/office/drawing/2014/main" id="{6B1C9DDC-6997-4411-8578-28A8E2EEFCFB}"/>
              </a:ext>
            </a:extLst>
          </p:cNvPr>
          <p:cNvSpPr/>
          <p:nvPr/>
        </p:nvSpPr>
        <p:spPr>
          <a:xfrm>
            <a:off x="902662" y="2654174"/>
            <a:ext cx="3434396" cy="3416320"/>
          </a:xfrm>
          <a:prstGeom prst="rect">
            <a:avLst/>
          </a:prstGeom>
        </p:spPr>
        <p:txBody>
          <a:bodyPr wrap="square" lIns="91440" tIns="45720" rIns="91440" bIns="45720" anchor="t">
            <a:spAutoFit/>
          </a:bodyPr>
          <a:lstStyle/>
          <a:p>
            <a:pPr marL="285750" indent="-285750">
              <a:spcBef>
                <a:spcPts val="400"/>
              </a:spcBef>
              <a:spcAft>
                <a:spcPts val="400"/>
              </a:spcAft>
              <a:buFontTx/>
              <a:buChar char="-"/>
            </a:pPr>
            <a:r>
              <a:rPr lang="en-US" sz="1400" b="1" err="1">
                <a:latin typeface="+mj-lt"/>
                <a:cs typeface="Calibri" panose="020F0502020204030204" pitchFamily="34" charset="0"/>
              </a:rPr>
              <a:t>Xây</a:t>
            </a:r>
            <a:r>
              <a:rPr lang="en-US" sz="1400" b="1">
                <a:latin typeface="+mj-lt"/>
                <a:cs typeface="Calibri" panose="020F0502020204030204" pitchFamily="34" charset="0"/>
              </a:rPr>
              <a:t> </a:t>
            </a:r>
            <a:r>
              <a:rPr lang="en-US" sz="1400" b="1" err="1">
                <a:latin typeface="+mj-lt"/>
                <a:cs typeface="Calibri" panose="020F0502020204030204" pitchFamily="34" charset="0"/>
              </a:rPr>
              <a:t>dựng</a:t>
            </a:r>
            <a:r>
              <a:rPr lang="en-US" sz="1400" b="1">
                <a:latin typeface="+mj-lt"/>
                <a:cs typeface="Calibri" panose="020F0502020204030204" pitchFamily="34" charset="0"/>
              </a:rPr>
              <a:t> “</a:t>
            </a:r>
            <a:r>
              <a:rPr lang="en-US" sz="1400" b="1" err="1">
                <a:latin typeface="+mj-lt"/>
                <a:cs typeface="Calibri" panose="020F0502020204030204" pitchFamily="34" charset="0"/>
              </a:rPr>
              <a:t>liên</a:t>
            </a:r>
            <a:r>
              <a:rPr lang="en-US" sz="1400" b="1">
                <a:latin typeface="+mj-lt"/>
                <a:cs typeface="Calibri" panose="020F0502020204030204" pitchFamily="34" charset="0"/>
              </a:rPr>
              <a:t> </a:t>
            </a:r>
            <a:r>
              <a:rPr lang="en-US" sz="1400" b="1" err="1">
                <a:latin typeface="+mj-lt"/>
                <a:cs typeface="Calibri" panose="020F0502020204030204" pitchFamily="34" charset="0"/>
              </a:rPr>
              <a:t>minh</a:t>
            </a:r>
            <a:r>
              <a:rPr lang="en-US" sz="1400" b="1">
                <a:latin typeface="+mj-lt"/>
                <a:cs typeface="Calibri" panose="020F0502020204030204" pitchFamily="34" charset="0"/>
              </a:rPr>
              <a:t> </a:t>
            </a:r>
            <a:r>
              <a:rPr lang="en-US" sz="1400" b="1" err="1">
                <a:latin typeface="+mj-lt"/>
                <a:cs typeface="Calibri" panose="020F0502020204030204" pitchFamily="34" charset="0"/>
              </a:rPr>
              <a:t>những</a:t>
            </a:r>
            <a:r>
              <a:rPr lang="en-US" sz="1400" b="1">
                <a:latin typeface="+mj-lt"/>
                <a:cs typeface="Calibri" panose="020F0502020204030204" pitchFamily="34" charset="0"/>
              </a:rPr>
              <a:t> </a:t>
            </a:r>
            <a:r>
              <a:rPr lang="en-US" sz="1400" b="1" err="1">
                <a:latin typeface="+mj-lt"/>
                <a:cs typeface="Calibri" panose="020F0502020204030204" pitchFamily="34" charset="0"/>
              </a:rPr>
              <a:t>người</a:t>
            </a:r>
            <a:r>
              <a:rPr lang="en-US" sz="1400" b="1">
                <a:latin typeface="+mj-lt"/>
                <a:cs typeface="Calibri" panose="020F0502020204030204" pitchFamily="34" charset="0"/>
              </a:rPr>
              <a:t> </a:t>
            </a:r>
            <a:r>
              <a:rPr lang="en-US" sz="1400" b="1" err="1">
                <a:latin typeface="+mj-lt"/>
                <a:cs typeface="Calibri" panose="020F0502020204030204" pitchFamily="34" charset="0"/>
              </a:rPr>
              <a:t>đồng</a:t>
            </a:r>
            <a:r>
              <a:rPr lang="en-US" sz="1400" b="1">
                <a:latin typeface="+mj-lt"/>
                <a:cs typeface="Calibri" panose="020F0502020204030204" pitchFamily="34" charset="0"/>
              </a:rPr>
              <a:t> </a:t>
            </a:r>
            <a:r>
              <a:rPr lang="en-US" sz="1400" b="1" err="1">
                <a:latin typeface="+mj-lt"/>
                <a:cs typeface="Calibri" panose="020F0502020204030204" pitchFamily="34" charset="0"/>
              </a:rPr>
              <a:t>lòng</a:t>
            </a:r>
            <a:r>
              <a:rPr lang="en-US" sz="1400" b="1">
                <a:latin typeface="+mj-lt"/>
                <a:cs typeface="Calibri" panose="020F0502020204030204" pitchFamily="34" charset="0"/>
              </a:rPr>
              <a:t>” </a:t>
            </a:r>
            <a:r>
              <a:rPr lang="en-US" sz="1400" b="1" err="1">
                <a:latin typeface="+mj-lt"/>
                <a:cs typeface="Calibri" panose="020F0502020204030204" pitchFamily="34" charset="0"/>
              </a:rPr>
              <a:t>để</a:t>
            </a:r>
            <a:r>
              <a:rPr lang="en-US" sz="1400" b="1">
                <a:latin typeface="+mj-lt"/>
                <a:cs typeface="Calibri" panose="020F0502020204030204" pitchFamily="34" charset="0"/>
              </a:rPr>
              <a:t> </a:t>
            </a:r>
            <a:r>
              <a:rPr lang="en-US" sz="1400" b="1" err="1">
                <a:latin typeface="+mj-lt"/>
                <a:cs typeface="Calibri" panose="020F0502020204030204" pitchFamily="34" charset="0"/>
              </a:rPr>
              <a:t>thúc</a:t>
            </a:r>
            <a:r>
              <a:rPr lang="en-US" sz="1400" b="1">
                <a:latin typeface="+mj-lt"/>
                <a:cs typeface="Calibri" panose="020F0502020204030204" pitchFamily="34" charset="0"/>
              </a:rPr>
              <a:t> </a:t>
            </a:r>
            <a:r>
              <a:rPr lang="en-US" sz="1400" b="1" err="1">
                <a:latin typeface="+mj-lt"/>
                <a:cs typeface="Calibri" panose="020F0502020204030204" pitchFamily="34" charset="0"/>
              </a:rPr>
              <a:t>đẩy</a:t>
            </a:r>
            <a:r>
              <a:rPr lang="en-US" sz="1400" b="1">
                <a:latin typeface="+mj-lt"/>
                <a:cs typeface="Calibri" panose="020F0502020204030204" pitchFamily="34" charset="0"/>
              </a:rPr>
              <a:t> </a:t>
            </a:r>
            <a:r>
              <a:rPr lang="en-US" sz="1400" b="1" err="1">
                <a:latin typeface="+mj-lt"/>
                <a:cs typeface="Calibri" panose="020F0502020204030204" pitchFamily="34" charset="0"/>
              </a:rPr>
              <a:t>sự</a:t>
            </a:r>
            <a:r>
              <a:rPr lang="en-US" sz="1400" b="1">
                <a:latin typeface="+mj-lt"/>
                <a:cs typeface="Calibri" panose="020F0502020204030204" pitchFamily="34" charset="0"/>
              </a:rPr>
              <a:t> </a:t>
            </a:r>
            <a:r>
              <a:rPr lang="en-US" sz="1400" b="1" err="1">
                <a:latin typeface="+mj-lt"/>
                <a:cs typeface="Calibri" panose="020F0502020204030204" pitchFamily="34" charset="0"/>
              </a:rPr>
              <a:t>phát</a:t>
            </a:r>
            <a:r>
              <a:rPr lang="en-US" sz="1400" b="1">
                <a:latin typeface="+mj-lt"/>
                <a:cs typeface="Calibri" panose="020F0502020204030204" pitchFamily="34" charset="0"/>
              </a:rPr>
              <a:t> </a:t>
            </a:r>
            <a:r>
              <a:rPr lang="en-US" sz="1400" b="1" err="1">
                <a:latin typeface="+mj-lt"/>
                <a:cs typeface="Calibri" panose="020F0502020204030204" pitchFamily="34" charset="0"/>
              </a:rPr>
              <a:t>triển</a:t>
            </a:r>
            <a:r>
              <a:rPr lang="en-US" sz="1400" b="1">
                <a:latin typeface="+mj-lt"/>
                <a:cs typeface="Calibri" panose="020F0502020204030204" pitchFamily="34" charset="0"/>
              </a:rPr>
              <a:t> </a:t>
            </a:r>
            <a:r>
              <a:rPr lang="en-US" sz="1400" b="1" err="1">
                <a:latin typeface="+mj-lt"/>
                <a:cs typeface="Calibri" panose="020F0502020204030204" pitchFamily="34" charset="0"/>
              </a:rPr>
              <a:t>của</a:t>
            </a:r>
            <a:r>
              <a:rPr lang="en-US" sz="1400" b="1">
                <a:latin typeface="+mj-lt"/>
                <a:cs typeface="Calibri" panose="020F0502020204030204" pitchFamily="34" charset="0"/>
              </a:rPr>
              <a:t> Trung </a:t>
            </a:r>
            <a:r>
              <a:rPr lang="en-US" sz="1400" b="1" err="1">
                <a:latin typeface="+mj-lt"/>
                <a:cs typeface="Calibri" panose="020F0502020204030204" pitchFamily="34" charset="0"/>
              </a:rPr>
              <a:t>tâm</a:t>
            </a:r>
            <a:r>
              <a:rPr lang="en-US" sz="1400" b="1">
                <a:latin typeface="+mj-lt"/>
                <a:cs typeface="Calibri" panose="020F0502020204030204" pitchFamily="34" charset="0"/>
              </a:rPr>
              <a:t> </a:t>
            </a:r>
            <a:r>
              <a:rPr lang="en-US" sz="1400" b="1" err="1">
                <a:latin typeface="+mj-lt"/>
                <a:cs typeface="Calibri" panose="020F0502020204030204" pitchFamily="34" charset="0"/>
              </a:rPr>
              <a:t>Đổi</a:t>
            </a:r>
            <a:r>
              <a:rPr lang="en-US" sz="1400" b="1">
                <a:latin typeface="+mj-lt"/>
                <a:cs typeface="Calibri" panose="020F0502020204030204" pitchFamily="34" charset="0"/>
              </a:rPr>
              <a:t> </a:t>
            </a:r>
            <a:r>
              <a:rPr lang="en-US" sz="1400" b="1" err="1">
                <a:latin typeface="+mj-lt"/>
                <a:cs typeface="Calibri" panose="020F0502020204030204" pitchFamily="34" charset="0"/>
              </a:rPr>
              <a:t>mới</a:t>
            </a:r>
            <a:r>
              <a:rPr lang="en-US" sz="1400" b="1">
                <a:latin typeface="+mj-lt"/>
                <a:cs typeface="Calibri" panose="020F0502020204030204" pitchFamily="34" charset="0"/>
              </a:rPr>
              <a:t> </a:t>
            </a:r>
            <a:r>
              <a:rPr lang="en-US" sz="1400" b="1" err="1">
                <a:latin typeface="+mj-lt"/>
                <a:cs typeface="Calibri" panose="020F0502020204030204" pitchFamily="34" charset="0"/>
              </a:rPr>
              <a:t>Thực</a:t>
            </a:r>
            <a:r>
              <a:rPr lang="en-US" sz="1400" b="1">
                <a:latin typeface="+mj-lt"/>
                <a:cs typeface="Calibri" panose="020F0502020204030204" pitchFamily="34" charset="0"/>
              </a:rPr>
              <a:t> </a:t>
            </a:r>
            <a:r>
              <a:rPr lang="en-US" sz="1400" b="1" err="1">
                <a:latin typeface="+mj-lt"/>
                <a:cs typeface="Calibri" panose="020F0502020204030204" pitchFamily="34" charset="0"/>
              </a:rPr>
              <a:t>Phẩm</a:t>
            </a:r>
            <a:r>
              <a:rPr lang="en-US" sz="1400" b="1">
                <a:latin typeface="+mj-lt"/>
                <a:cs typeface="Calibri" panose="020F0502020204030204" pitchFamily="34" charset="0"/>
              </a:rPr>
              <a:t> </a:t>
            </a:r>
            <a:r>
              <a:rPr lang="en-US" sz="1400" b="1" err="1">
                <a:latin typeface="+mj-lt"/>
                <a:cs typeface="Calibri" panose="020F0502020204030204" pitchFamily="34" charset="0"/>
              </a:rPr>
              <a:t>tại</a:t>
            </a:r>
            <a:r>
              <a:rPr lang="en-US" sz="1400" b="1">
                <a:latin typeface="+mj-lt"/>
                <a:cs typeface="Calibri" panose="020F0502020204030204" pitchFamily="34" charset="0"/>
              </a:rPr>
              <a:t> </a:t>
            </a:r>
            <a:r>
              <a:rPr lang="en-US" sz="1400" b="1" err="1">
                <a:latin typeface="+mj-lt"/>
                <a:cs typeface="Calibri" panose="020F0502020204030204" pitchFamily="34" charset="0"/>
              </a:rPr>
              <a:t>Việt</a:t>
            </a:r>
            <a:r>
              <a:rPr lang="en-US" sz="1400" b="1">
                <a:latin typeface="+mj-lt"/>
                <a:cs typeface="Calibri" panose="020F0502020204030204" pitchFamily="34" charset="0"/>
              </a:rPr>
              <a:t> Nam (FIH)</a:t>
            </a:r>
          </a:p>
          <a:p>
            <a:pPr marL="285750" indent="-285750">
              <a:spcBef>
                <a:spcPts val="400"/>
              </a:spcBef>
              <a:spcAft>
                <a:spcPts val="400"/>
              </a:spcAft>
              <a:buFontTx/>
              <a:buChar char="-"/>
            </a:pPr>
            <a:r>
              <a:rPr lang="en-US" sz="1400" b="1" err="1">
                <a:latin typeface="+mj-lt"/>
                <a:cs typeface="Calibri" panose="020F0502020204030204" pitchFamily="34" charset="0"/>
              </a:rPr>
              <a:t>Xác</a:t>
            </a:r>
            <a:r>
              <a:rPr lang="en-US" sz="1400" b="1">
                <a:latin typeface="+mj-lt"/>
                <a:cs typeface="Calibri" panose="020F0502020204030204" pitchFamily="34" charset="0"/>
              </a:rPr>
              <a:t> </a:t>
            </a:r>
            <a:r>
              <a:rPr lang="en-US" sz="1400" b="1" err="1">
                <a:latin typeface="+mj-lt"/>
                <a:cs typeface="Calibri" panose="020F0502020204030204" pitchFamily="34" charset="0"/>
              </a:rPr>
              <a:t>định</a:t>
            </a:r>
            <a:r>
              <a:rPr lang="en-US" sz="1400" b="1">
                <a:latin typeface="+mj-lt"/>
                <a:cs typeface="Calibri" panose="020F0502020204030204" pitchFamily="34" charset="0"/>
              </a:rPr>
              <a:t> </a:t>
            </a:r>
            <a:r>
              <a:rPr lang="en-US" sz="1400" b="1" err="1">
                <a:latin typeface="+mj-lt"/>
                <a:cs typeface="Calibri" panose="020F0502020204030204" pitchFamily="34" charset="0"/>
              </a:rPr>
              <a:t>các</a:t>
            </a:r>
            <a:r>
              <a:rPr lang="en-US" sz="1400" b="1">
                <a:latin typeface="+mj-lt"/>
                <a:cs typeface="Calibri" panose="020F0502020204030204" pitchFamily="34" charset="0"/>
              </a:rPr>
              <a:t> </a:t>
            </a:r>
            <a:r>
              <a:rPr lang="en-US" sz="1400" b="1" err="1">
                <a:latin typeface="+mj-lt"/>
                <a:cs typeface="Calibri" panose="020F0502020204030204" pitchFamily="34" charset="0"/>
              </a:rPr>
              <a:t>ưu</a:t>
            </a:r>
            <a:r>
              <a:rPr lang="en-US" sz="1400" b="1">
                <a:latin typeface="+mj-lt"/>
                <a:cs typeface="Calibri" panose="020F0502020204030204" pitchFamily="34" charset="0"/>
              </a:rPr>
              <a:t> </a:t>
            </a:r>
            <a:r>
              <a:rPr lang="en-US" sz="1400" b="1" err="1">
                <a:latin typeface="+mj-lt"/>
                <a:cs typeface="Calibri" panose="020F0502020204030204" pitchFamily="34" charset="0"/>
              </a:rPr>
              <a:t>tiên</a:t>
            </a:r>
            <a:r>
              <a:rPr lang="en-US" sz="1400" b="1">
                <a:latin typeface="+mj-lt"/>
                <a:cs typeface="Calibri" panose="020F0502020204030204" pitchFamily="34" charset="0"/>
              </a:rPr>
              <a:t>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mục</a:t>
            </a:r>
            <a:r>
              <a:rPr lang="en-US" sz="1400" b="1">
                <a:latin typeface="+mj-lt"/>
                <a:cs typeface="Calibri" panose="020F0502020204030204" pitchFamily="34" charset="0"/>
              </a:rPr>
              <a:t> </a:t>
            </a:r>
            <a:r>
              <a:rPr lang="en-US" sz="1400" b="1" err="1">
                <a:latin typeface="+mj-lt"/>
                <a:cs typeface="Calibri" panose="020F0502020204030204" pitchFamily="34" charset="0"/>
              </a:rPr>
              <a:t>tiêu</a:t>
            </a:r>
            <a:r>
              <a:rPr lang="en-US" sz="1400" b="1">
                <a:latin typeface="+mj-lt"/>
                <a:cs typeface="Calibri" panose="020F0502020204030204" pitchFamily="34" charset="0"/>
              </a:rPr>
              <a:t> </a:t>
            </a:r>
            <a:r>
              <a:rPr lang="en-US" sz="1400" b="1" err="1">
                <a:latin typeface="+mj-lt"/>
                <a:cs typeface="Calibri" panose="020F0502020204030204" pitchFamily="34" charset="0"/>
              </a:rPr>
              <a:t>chiến</a:t>
            </a:r>
            <a:r>
              <a:rPr lang="en-US" sz="1400" b="1">
                <a:latin typeface="+mj-lt"/>
                <a:cs typeface="Calibri" panose="020F0502020204030204" pitchFamily="34" charset="0"/>
              </a:rPr>
              <a:t> </a:t>
            </a:r>
            <a:r>
              <a:rPr lang="en-US" sz="1400" b="1" err="1">
                <a:latin typeface="+mj-lt"/>
                <a:cs typeface="Calibri" panose="020F0502020204030204" pitchFamily="34" charset="0"/>
              </a:rPr>
              <a:t>lược</a:t>
            </a:r>
            <a:r>
              <a:rPr lang="en-US" sz="1400" b="1">
                <a:latin typeface="+mj-lt"/>
                <a:cs typeface="Calibri" panose="020F0502020204030204" pitchFamily="34" charset="0"/>
              </a:rPr>
              <a:t> </a:t>
            </a:r>
            <a:r>
              <a:rPr lang="en-US" sz="1400" b="1" err="1">
                <a:latin typeface="+mj-lt"/>
                <a:cs typeface="Calibri" panose="020F0502020204030204" pitchFamily="34" charset="0"/>
              </a:rPr>
              <a:t>chính</a:t>
            </a:r>
            <a:r>
              <a:rPr lang="en-US" sz="1400" b="1">
                <a:latin typeface="+mj-lt"/>
                <a:cs typeface="Calibri" panose="020F0502020204030204" pitchFamily="34" charset="0"/>
              </a:rPr>
              <a:t>, </a:t>
            </a:r>
            <a:r>
              <a:rPr lang="en-US" sz="1400" b="1" err="1">
                <a:latin typeface="+mj-lt"/>
                <a:cs typeface="Calibri" panose="020F0502020204030204" pitchFamily="34" charset="0"/>
              </a:rPr>
              <a:t>cũng</a:t>
            </a:r>
            <a:r>
              <a:rPr lang="en-US" sz="1400" b="1">
                <a:latin typeface="+mj-lt"/>
                <a:cs typeface="Calibri" panose="020F0502020204030204" pitchFamily="34" charset="0"/>
              </a:rPr>
              <a:t> </a:t>
            </a:r>
            <a:r>
              <a:rPr lang="en-US" sz="1400" b="1" err="1">
                <a:latin typeface="+mj-lt"/>
                <a:cs typeface="Calibri" panose="020F0502020204030204" pitchFamily="34" charset="0"/>
              </a:rPr>
              <a:t>như</a:t>
            </a:r>
            <a:r>
              <a:rPr lang="en-US" sz="1400" b="1">
                <a:latin typeface="+mj-lt"/>
                <a:cs typeface="Calibri" panose="020F0502020204030204" pitchFamily="34" charset="0"/>
              </a:rPr>
              <a:t> </a:t>
            </a:r>
            <a:r>
              <a:rPr lang="en-US" sz="1400" b="1" err="1">
                <a:latin typeface="+mj-lt"/>
                <a:cs typeface="Calibri" panose="020F0502020204030204" pitchFamily="34" charset="0"/>
              </a:rPr>
              <a:t>các</a:t>
            </a:r>
            <a:r>
              <a:rPr lang="en-US" sz="1400" b="1">
                <a:latin typeface="+mj-lt"/>
                <a:cs typeface="Calibri" panose="020F0502020204030204" pitchFamily="34" charset="0"/>
              </a:rPr>
              <a:t> </a:t>
            </a:r>
            <a:r>
              <a:rPr lang="en-US" sz="1400" b="1" err="1">
                <a:latin typeface="+mj-lt"/>
                <a:cs typeface="Calibri" panose="020F0502020204030204" pitchFamily="34" charset="0"/>
              </a:rPr>
              <a:t>đề</a:t>
            </a:r>
            <a:r>
              <a:rPr lang="en-US" sz="1400" b="1">
                <a:latin typeface="+mj-lt"/>
                <a:cs typeface="Calibri" panose="020F0502020204030204" pitchFamily="34" charset="0"/>
              </a:rPr>
              <a:t> </a:t>
            </a:r>
            <a:r>
              <a:rPr lang="en-US" sz="1400" b="1" err="1">
                <a:latin typeface="+mj-lt"/>
                <a:cs typeface="Calibri" panose="020F0502020204030204" pitchFamily="34" charset="0"/>
              </a:rPr>
              <a:t>xuất</a:t>
            </a:r>
            <a:r>
              <a:rPr lang="en-US" sz="1400" b="1">
                <a:latin typeface="+mj-lt"/>
                <a:cs typeface="Calibri" panose="020F0502020204030204" pitchFamily="34" charset="0"/>
              </a:rPr>
              <a:t> ban </a:t>
            </a:r>
            <a:r>
              <a:rPr lang="en-US" sz="1400" b="1" err="1">
                <a:latin typeface="+mj-lt"/>
                <a:cs typeface="Calibri" panose="020F0502020204030204" pitchFamily="34" charset="0"/>
              </a:rPr>
              <a:t>đầu</a:t>
            </a:r>
            <a:r>
              <a:rPr lang="en-US" sz="1400" b="1">
                <a:latin typeface="+mj-lt"/>
                <a:cs typeface="Calibri" panose="020F0502020204030204" pitchFamily="34" charset="0"/>
              </a:rPr>
              <a:t> </a:t>
            </a:r>
            <a:r>
              <a:rPr lang="en-US" sz="1400" b="1" err="1">
                <a:latin typeface="+mj-lt"/>
                <a:cs typeface="Calibri" panose="020F0502020204030204" pitchFamily="34" charset="0"/>
              </a:rPr>
              <a:t>cho</a:t>
            </a:r>
            <a:r>
              <a:rPr lang="en-US" sz="1400" b="1">
                <a:latin typeface="+mj-lt"/>
                <a:cs typeface="Calibri" panose="020F0502020204030204" pitchFamily="34" charset="0"/>
              </a:rPr>
              <a:t> FIH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mô</a:t>
            </a:r>
            <a:r>
              <a:rPr lang="en-US" sz="1400" b="1">
                <a:latin typeface="+mj-lt"/>
                <a:cs typeface="Calibri" panose="020F0502020204030204" pitchFamily="34" charset="0"/>
              </a:rPr>
              <a:t> </a:t>
            </a:r>
            <a:r>
              <a:rPr lang="en-US" sz="1400" b="1" err="1">
                <a:latin typeface="+mj-lt"/>
                <a:cs typeface="Calibri" panose="020F0502020204030204" pitchFamily="34" charset="0"/>
              </a:rPr>
              <a:t>hình</a:t>
            </a:r>
            <a:r>
              <a:rPr lang="en-US" sz="1400" b="1">
                <a:latin typeface="+mj-lt"/>
                <a:cs typeface="Calibri" panose="020F0502020204030204" pitchFamily="34" charset="0"/>
              </a:rPr>
              <a:t> </a:t>
            </a:r>
            <a:r>
              <a:rPr lang="en-US" sz="1400" b="1" err="1">
                <a:latin typeface="+mj-lt"/>
                <a:cs typeface="Calibri" panose="020F0502020204030204" pitchFamily="34" charset="0"/>
              </a:rPr>
              <a:t>đối</a:t>
            </a:r>
            <a:r>
              <a:rPr lang="en-US" sz="1400" b="1">
                <a:latin typeface="+mj-lt"/>
                <a:cs typeface="Calibri" panose="020F0502020204030204" pitchFamily="34" charset="0"/>
              </a:rPr>
              <a:t> </a:t>
            </a:r>
            <a:r>
              <a:rPr lang="en-US" sz="1400" b="1" err="1">
                <a:latin typeface="+mj-lt"/>
                <a:cs typeface="Calibri" panose="020F0502020204030204" pitchFamily="34" charset="0"/>
              </a:rPr>
              <a:t>tác</a:t>
            </a:r>
            <a:endParaRPr lang="en-US" sz="1400" b="1">
              <a:latin typeface="+mj-lt"/>
              <a:cs typeface="Calibri" panose="020F0502020204030204" pitchFamily="34" charset="0"/>
            </a:endParaRPr>
          </a:p>
          <a:p>
            <a:pPr marL="285750" indent="-285750">
              <a:spcBef>
                <a:spcPts val="400"/>
              </a:spcBef>
              <a:spcAft>
                <a:spcPts val="400"/>
              </a:spcAft>
              <a:buFontTx/>
              <a:buChar char="-"/>
            </a:pPr>
            <a:r>
              <a:rPr lang="en-US" sz="1400" b="1" err="1">
                <a:latin typeface="+mj-lt"/>
                <a:cs typeface="Calibri" panose="020F0502020204030204" pitchFamily="34" charset="0"/>
              </a:rPr>
              <a:t>Xây</a:t>
            </a:r>
            <a:r>
              <a:rPr lang="en-US" sz="1400" b="1">
                <a:latin typeface="+mj-lt"/>
                <a:cs typeface="Calibri" panose="020F0502020204030204" pitchFamily="34" charset="0"/>
              </a:rPr>
              <a:t> </a:t>
            </a:r>
            <a:r>
              <a:rPr lang="en-US" sz="1400" b="1" err="1">
                <a:latin typeface="+mj-lt"/>
                <a:cs typeface="Calibri" panose="020F0502020204030204" pitchFamily="34" charset="0"/>
              </a:rPr>
              <a:t>dựng</a:t>
            </a:r>
            <a:r>
              <a:rPr lang="en-US" sz="1400" b="1">
                <a:latin typeface="+mj-lt"/>
                <a:cs typeface="Calibri" panose="020F0502020204030204" pitchFamily="34" charset="0"/>
              </a:rPr>
              <a:t> </a:t>
            </a:r>
            <a:r>
              <a:rPr lang="en-US" sz="1400" b="1" err="1">
                <a:latin typeface="+mj-lt"/>
                <a:cs typeface="Calibri" panose="020F0502020204030204" pitchFamily="34" charset="0"/>
              </a:rPr>
              <a:t>hạng</a:t>
            </a:r>
            <a:r>
              <a:rPr lang="en-US" sz="1400" b="1">
                <a:latin typeface="+mj-lt"/>
                <a:cs typeface="Calibri" panose="020F0502020204030204" pitchFamily="34" charset="0"/>
              </a:rPr>
              <a:t> </a:t>
            </a:r>
            <a:r>
              <a:rPr lang="en-US" sz="1400" b="1" err="1">
                <a:latin typeface="+mj-lt"/>
                <a:cs typeface="Calibri" panose="020F0502020204030204" pitchFamily="34" charset="0"/>
              </a:rPr>
              <a:t>mục</a:t>
            </a:r>
            <a:r>
              <a:rPr lang="en-US" sz="1400" b="1">
                <a:latin typeface="+mj-lt"/>
                <a:cs typeface="Calibri" panose="020F0502020204030204" pitchFamily="34" charset="0"/>
              </a:rPr>
              <a:t> </a:t>
            </a:r>
            <a:r>
              <a:rPr lang="en-US" sz="1400" b="1" err="1">
                <a:latin typeface="+mj-lt"/>
                <a:cs typeface="Calibri" panose="020F0502020204030204" pitchFamily="34" charset="0"/>
              </a:rPr>
              <a:t>các</a:t>
            </a:r>
            <a:r>
              <a:rPr lang="en-US" sz="1400" b="1">
                <a:latin typeface="+mj-lt"/>
                <a:cs typeface="Calibri" panose="020F0502020204030204" pitchFamily="34" charset="0"/>
              </a:rPr>
              <a:t> </a:t>
            </a:r>
            <a:r>
              <a:rPr lang="en-US" sz="1400" b="1" err="1">
                <a:latin typeface="+mj-lt"/>
                <a:cs typeface="Calibri" panose="020F0502020204030204" pitchFamily="34" charset="0"/>
              </a:rPr>
              <a:t>hoạt</a:t>
            </a:r>
            <a:r>
              <a:rPr lang="en-US" sz="1400" b="1">
                <a:latin typeface="+mj-lt"/>
                <a:cs typeface="Calibri" panose="020F0502020204030204" pitchFamily="34" charset="0"/>
              </a:rPr>
              <a:t> </a:t>
            </a:r>
            <a:r>
              <a:rPr lang="en-US" sz="1400" b="1" err="1">
                <a:latin typeface="+mj-lt"/>
                <a:cs typeface="Calibri" panose="020F0502020204030204" pitchFamily="34" charset="0"/>
              </a:rPr>
              <a:t>động</a:t>
            </a:r>
            <a:r>
              <a:rPr lang="en-US" sz="1400" b="1">
                <a:latin typeface="+mj-lt"/>
                <a:cs typeface="Calibri" panose="020F0502020204030204" pitchFamily="34" charset="0"/>
              </a:rPr>
              <a:t>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cơ</a:t>
            </a:r>
            <a:r>
              <a:rPr lang="en-US" sz="1400" b="1">
                <a:latin typeface="+mj-lt"/>
                <a:cs typeface="Calibri" panose="020F0502020204030204" pitchFamily="34" charset="0"/>
              </a:rPr>
              <a:t> </a:t>
            </a:r>
            <a:r>
              <a:rPr lang="en-US" sz="1400" b="1" err="1">
                <a:latin typeface="+mj-lt"/>
                <a:cs typeface="Calibri" panose="020F0502020204030204" pitchFamily="34" charset="0"/>
              </a:rPr>
              <a:t>cấu</a:t>
            </a:r>
            <a:r>
              <a:rPr lang="en-US" sz="1400" b="1">
                <a:latin typeface="+mj-lt"/>
                <a:cs typeface="Calibri" panose="020F0502020204030204" pitchFamily="34" charset="0"/>
              </a:rPr>
              <a:t> </a:t>
            </a:r>
            <a:r>
              <a:rPr lang="en-US" sz="1400" b="1" err="1">
                <a:latin typeface="+mj-lt"/>
                <a:cs typeface="Calibri" panose="020F0502020204030204" pitchFamily="34" charset="0"/>
              </a:rPr>
              <a:t>tổ</a:t>
            </a:r>
            <a:r>
              <a:rPr lang="en-US" sz="1400" b="1">
                <a:latin typeface="+mj-lt"/>
                <a:cs typeface="Calibri" panose="020F0502020204030204" pitchFamily="34" charset="0"/>
              </a:rPr>
              <a:t> </a:t>
            </a:r>
            <a:r>
              <a:rPr lang="en-US" sz="1400" b="1" err="1">
                <a:latin typeface="+mj-lt"/>
                <a:cs typeface="Calibri" panose="020F0502020204030204" pitchFamily="34" charset="0"/>
              </a:rPr>
              <a:t>chức</a:t>
            </a:r>
            <a:r>
              <a:rPr lang="en-US" sz="1400" b="1">
                <a:latin typeface="+mj-lt"/>
                <a:cs typeface="Calibri" panose="020F0502020204030204" pitchFamily="34" charset="0"/>
              </a:rPr>
              <a:t> </a:t>
            </a:r>
            <a:r>
              <a:rPr lang="en-US" sz="1400" b="1" err="1">
                <a:latin typeface="+mj-lt"/>
                <a:cs typeface="Calibri" panose="020F0502020204030204" pitchFamily="34" charset="0"/>
              </a:rPr>
              <a:t>đối</a:t>
            </a:r>
            <a:r>
              <a:rPr lang="en-US" sz="1400" b="1">
                <a:latin typeface="+mj-lt"/>
                <a:cs typeface="Calibri" panose="020F0502020204030204" pitchFamily="34" charset="0"/>
              </a:rPr>
              <a:t> </a:t>
            </a:r>
            <a:r>
              <a:rPr lang="en-US" sz="1400" b="1" err="1">
                <a:latin typeface="+mj-lt"/>
                <a:cs typeface="Calibri" panose="020F0502020204030204" pitchFamily="34" charset="0"/>
              </a:rPr>
              <a:t>tác</a:t>
            </a:r>
            <a:endParaRPr lang="en-US" sz="1400" b="1">
              <a:latin typeface="+mj-lt"/>
              <a:cs typeface="Calibri" panose="020F0502020204030204" pitchFamily="34" charset="0"/>
            </a:endParaRPr>
          </a:p>
          <a:p>
            <a:pPr marL="285750" indent="-285750">
              <a:spcBef>
                <a:spcPts val="400"/>
              </a:spcBef>
              <a:spcAft>
                <a:spcPts val="400"/>
              </a:spcAft>
              <a:buFontTx/>
              <a:buChar char="-"/>
            </a:pPr>
            <a:r>
              <a:rPr lang="en-US" sz="1400" b="1" err="1">
                <a:latin typeface="+mj-lt"/>
                <a:cs typeface="Calibri" panose="020F0502020204030204" pitchFamily="34" charset="0"/>
              </a:rPr>
              <a:t>Xây</a:t>
            </a:r>
            <a:r>
              <a:rPr lang="en-US" sz="1400" b="1">
                <a:latin typeface="+mj-lt"/>
                <a:cs typeface="Calibri" panose="020F0502020204030204" pitchFamily="34" charset="0"/>
              </a:rPr>
              <a:t> </a:t>
            </a:r>
            <a:r>
              <a:rPr lang="en-US" sz="1400" b="1" err="1">
                <a:latin typeface="+mj-lt"/>
                <a:cs typeface="Calibri" panose="020F0502020204030204" pitchFamily="34" charset="0"/>
              </a:rPr>
              <a:t>dựng</a:t>
            </a:r>
            <a:r>
              <a:rPr lang="en-US" sz="1400" b="1">
                <a:latin typeface="+mj-lt"/>
                <a:cs typeface="Calibri" panose="020F0502020204030204" pitchFamily="34" charset="0"/>
              </a:rPr>
              <a:t> </a:t>
            </a:r>
            <a:r>
              <a:rPr lang="en-US" sz="1400" b="1" err="1">
                <a:latin typeface="+mj-lt"/>
                <a:cs typeface="Calibri" panose="020F0502020204030204" pitchFamily="34" charset="0"/>
              </a:rPr>
              <a:t>mô</a:t>
            </a:r>
            <a:r>
              <a:rPr lang="en-US" sz="1400" b="1">
                <a:latin typeface="+mj-lt"/>
                <a:cs typeface="Calibri" panose="020F0502020204030204" pitchFamily="34" charset="0"/>
              </a:rPr>
              <a:t> </a:t>
            </a:r>
            <a:r>
              <a:rPr lang="en-US" sz="1400" b="1" err="1">
                <a:latin typeface="+mj-lt"/>
                <a:cs typeface="Calibri" panose="020F0502020204030204" pitchFamily="34" charset="0"/>
              </a:rPr>
              <a:t>hình</a:t>
            </a:r>
            <a:r>
              <a:rPr lang="en-US" sz="1400" b="1">
                <a:latin typeface="+mj-lt"/>
                <a:cs typeface="Calibri" panose="020F0502020204030204" pitchFamily="34" charset="0"/>
              </a:rPr>
              <a:t> </a:t>
            </a:r>
            <a:r>
              <a:rPr lang="en-US" sz="1400" b="1" err="1">
                <a:latin typeface="+mj-lt"/>
                <a:cs typeface="Calibri" panose="020F0502020204030204" pitchFamily="34" charset="0"/>
              </a:rPr>
              <a:t>hoạt</a:t>
            </a:r>
            <a:r>
              <a:rPr lang="en-US" sz="1400" b="1">
                <a:latin typeface="+mj-lt"/>
                <a:cs typeface="Calibri" panose="020F0502020204030204" pitchFamily="34" charset="0"/>
              </a:rPr>
              <a:t> </a:t>
            </a:r>
            <a:r>
              <a:rPr lang="en-US" sz="1400" b="1" err="1">
                <a:latin typeface="+mj-lt"/>
                <a:cs typeface="Calibri" panose="020F0502020204030204" pitchFamily="34" charset="0"/>
              </a:rPr>
              <a:t>động</a:t>
            </a:r>
            <a:r>
              <a:rPr lang="en-US" sz="1400" b="1">
                <a:latin typeface="+mj-lt"/>
                <a:cs typeface="Calibri" panose="020F0502020204030204" pitchFamily="34" charset="0"/>
              </a:rPr>
              <a:t> </a:t>
            </a:r>
            <a:r>
              <a:rPr lang="en-US" sz="1400" b="1" err="1">
                <a:latin typeface="+mj-lt"/>
                <a:cs typeface="Calibri" panose="020F0502020204030204" pitchFamily="34" charset="0"/>
              </a:rPr>
              <a:t>và</a:t>
            </a:r>
            <a:r>
              <a:rPr lang="en-US" sz="1400" b="1">
                <a:latin typeface="+mj-lt"/>
                <a:cs typeface="Calibri" panose="020F0502020204030204" pitchFamily="34" charset="0"/>
              </a:rPr>
              <a:t> </a:t>
            </a:r>
            <a:r>
              <a:rPr lang="en-US" sz="1400" b="1" err="1">
                <a:latin typeface="+mj-lt"/>
                <a:cs typeface="Calibri" panose="020F0502020204030204" pitchFamily="34" charset="0"/>
              </a:rPr>
              <a:t>đề</a:t>
            </a:r>
            <a:r>
              <a:rPr lang="en-US" sz="1400" b="1">
                <a:latin typeface="+mj-lt"/>
                <a:cs typeface="Calibri" panose="020F0502020204030204" pitchFamily="34" charset="0"/>
              </a:rPr>
              <a:t> </a:t>
            </a:r>
            <a:r>
              <a:rPr lang="en-US" sz="1400" b="1" err="1">
                <a:latin typeface="+mj-lt"/>
                <a:cs typeface="Calibri" panose="020F0502020204030204" pitchFamily="34" charset="0"/>
              </a:rPr>
              <a:t>xuất</a:t>
            </a:r>
            <a:r>
              <a:rPr lang="en-US" sz="1400" b="1">
                <a:latin typeface="+mj-lt"/>
                <a:cs typeface="Calibri" panose="020F0502020204030204" pitchFamily="34" charset="0"/>
              </a:rPr>
              <a:t> </a:t>
            </a:r>
            <a:r>
              <a:rPr lang="en-US" sz="1400" b="1" err="1">
                <a:latin typeface="+mj-lt"/>
                <a:cs typeface="Calibri" panose="020F0502020204030204" pitchFamily="34" charset="0"/>
              </a:rPr>
              <a:t>triển</a:t>
            </a:r>
            <a:r>
              <a:rPr lang="en-US" sz="1400" b="1">
                <a:latin typeface="+mj-lt"/>
                <a:cs typeface="Calibri" panose="020F0502020204030204" pitchFamily="34" charset="0"/>
              </a:rPr>
              <a:t> </a:t>
            </a:r>
            <a:r>
              <a:rPr lang="en-US" sz="1400" b="1" err="1">
                <a:latin typeface="+mj-lt"/>
                <a:cs typeface="Calibri" panose="020F0502020204030204" pitchFamily="34" charset="0"/>
              </a:rPr>
              <a:t>khai</a:t>
            </a:r>
            <a:r>
              <a:rPr lang="en-US" sz="1400" b="1">
                <a:latin typeface="+mj-lt"/>
                <a:cs typeface="Calibri" panose="020F0502020204030204" pitchFamily="34" charset="0"/>
              </a:rPr>
              <a:t> </a:t>
            </a:r>
            <a:r>
              <a:rPr lang="en-US" sz="1400" b="1" err="1">
                <a:latin typeface="+mj-lt"/>
                <a:cs typeface="Calibri" panose="020F0502020204030204" pitchFamily="34" charset="0"/>
              </a:rPr>
              <a:t>của</a:t>
            </a:r>
            <a:r>
              <a:rPr lang="en-US" sz="1400" b="1">
                <a:latin typeface="+mj-lt"/>
                <a:cs typeface="Calibri" panose="020F0502020204030204" pitchFamily="34" charset="0"/>
              </a:rPr>
              <a:t> Trung </a:t>
            </a:r>
            <a:r>
              <a:rPr lang="en-US" sz="1400" b="1" err="1">
                <a:latin typeface="+mj-lt"/>
                <a:cs typeface="Calibri" panose="020F0502020204030204" pitchFamily="34" charset="0"/>
              </a:rPr>
              <a:t>Tâm</a:t>
            </a:r>
            <a:r>
              <a:rPr lang="en-US" sz="1400" b="1">
                <a:latin typeface="+mj-lt"/>
                <a:cs typeface="Calibri" panose="020F0502020204030204" pitchFamily="34" charset="0"/>
              </a:rPr>
              <a:t> </a:t>
            </a:r>
            <a:r>
              <a:rPr lang="en-US" sz="1400" b="1" err="1">
                <a:latin typeface="+mj-lt"/>
                <a:cs typeface="Calibri" panose="020F0502020204030204" pitchFamily="34" charset="0"/>
              </a:rPr>
              <a:t>đổi</a:t>
            </a:r>
            <a:r>
              <a:rPr lang="en-US" sz="1400" b="1">
                <a:latin typeface="+mj-lt"/>
                <a:cs typeface="Calibri" panose="020F0502020204030204" pitchFamily="34" charset="0"/>
              </a:rPr>
              <a:t> </a:t>
            </a:r>
            <a:r>
              <a:rPr lang="en-US" sz="1400" b="1" err="1">
                <a:latin typeface="+mj-lt"/>
                <a:cs typeface="Calibri" panose="020F0502020204030204" pitchFamily="34" charset="0"/>
              </a:rPr>
              <a:t>mới</a:t>
            </a:r>
            <a:r>
              <a:rPr lang="en-US" sz="1400" b="1">
                <a:latin typeface="+mj-lt"/>
                <a:cs typeface="Calibri" panose="020F0502020204030204" pitchFamily="34" charset="0"/>
              </a:rPr>
              <a:t> </a:t>
            </a:r>
            <a:r>
              <a:rPr lang="en-US" sz="1400" b="1" err="1">
                <a:latin typeface="+mj-lt"/>
                <a:cs typeface="Calibri" panose="020F0502020204030204" pitchFamily="34" charset="0"/>
              </a:rPr>
              <a:t>Thực</a:t>
            </a:r>
            <a:r>
              <a:rPr lang="en-US" sz="1400" b="1">
                <a:latin typeface="+mj-lt"/>
                <a:cs typeface="Calibri" panose="020F0502020204030204" pitchFamily="34" charset="0"/>
              </a:rPr>
              <a:t> </a:t>
            </a:r>
            <a:r>
              <a:rPr lang="en-US" sz="1400" b="1" err="1">
                <a:latin typeface="+mj-lt"/>
                <a:cs typeface="Calibri" panose="020F0502020204030204" pitchFamily="34" charset="0"/>
              </a:rPr>
              <a:t>Phẩn</a:t>
            </a:r>
            <a:r>
              <a:rPr lang="en-US" sz="1400" b="1">
                <a:latin typeface="+mj-lt"/>
                <a:cs typeface="Calibri" panose="020F0502020204030204" pitchFamily="34" charset="0"/>
              </a:rPr>
              <a:t> </a:t>
            </a:r>
            <a:r>
              <a:rPr lang="en-US" sz="1400" b="1" err="1">
                <a:latin typeface="+mj-lt"/>
                <a:cs typeface="Calibri" panose="020F0502020204030204" pitchFamily="34" charset="0"/>
              </a:rPr>
              <a:t>để</a:t>
            </a:r>
            <a:r>
              <a:rPr lang="en-US" sz="1400" b="1">
                <a:latin typeface="+mj-lt"/>
                <a:cs typeface="Calibri" panose="020F0502020204030204" pitchFamily="34" charset="0"/>
              </a:rPr>
              <a:t> </a:t>
            </a:r>
            <a:r>
              <a:rPr lang="en-US" sz="1400" b="1" err="1">
                <a:latin typeface="+mj-lt"/>
                <a:cs typeface="Calibri" panose="020F0502020204030204" pitchFamily="34" charset="0"/>
              </a:rPr>
              <a:t>trình</a:t>
            </a:r>
            <a:r>
              <a:rPr lang="en-US" sz="1400" b="1">
                <a:latin typeface="+mj-lt"/>
                <a:cs typeface="Calibri" panose="020F0502020204030204" pitchFamily="34" charset="0"/>
              </a:rPr>
              <a:t> </a:t>
            </a:r>
            <a:r>
              <a:rPr lang="en-US" sz="1400" b="1" err="1">
                <a:latin typeface="+mj-lt"/>
                <a:cs typeface="Calibri" panose="020F0502020204030204" pitchFamily="34" charset="0"/>
              </a:rPr>
              <a:t>Bộ</a:t>
            </a:r>
            <a:r>
              <a:rPr lang="en-US" sz="1400" b="1">
                <a:latin typeface="+mj-lt"/>
                <a:cs typeface="Calibri" panose="020F0502020204030204" pitchFamily="34" charset="0"/>
              </a:rPr>
              <a:t> NN &amp; PTNT.</a:t>
            </a:r>
            <a:endParaRPr lang="en-GB" sz="1400" b="1">
              <a:latin typeface="+mj-lt"/>
              <a:cs typeface="Calibri" panose="020F0502020204030204" pitchFamily="34" charset="0"/>
            </a:endParaRPr>
          </a:p>
        </p:txBody>
      </p:sp>
      <p:sp>
        <p:nvSpPr>
          <p:cNvPr id="9" name="Rectangle 8">
            <a:extLst>
              <a:ext uri="{FF2B5EF4-FFF2-40B4-BE49-F238E27FC236}">
                <a16:creationId xmlns:a16="http://schemas.microsoft.com/office/drawing/2014/main" id="{D224FDD5-6BD9-4F5F-9E32-A6490311027A}"/>
              </a:ext>
            </a:extLst>
          </p:cNvPr>
          <p:cNvSpPr/>
          <p:nvPr/>
        </p:nvSpPr>
        <p:spPr>
          <a:xfrm>
            <a:off x="4684001" y="2854217"/>
            <a:ext cx="3212431" cy="347787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err="1">
                <a:latin typeface="Calibri"/>
                <a:cs typeface="Calibri"/>
              </a:rPr>
              <a:t>Phát</a:t>
            </a:r>
            <a:r>
              <a:rPr lang="en-US" sz="1600">
                <a:latin typeface="Calibri"/>
                <a:cs typeface="Calibri"/>
              </a:rPr>
              <a:t> </a:t>
            </a:r>
            <a:r>
              <a:rPr lang="en-US" sz="1600" err="1">
                <a:latin typeface="Calibri"/>
                <a:cs typeface="Calibri"/>
              </a:rPr>
              <a:t>triển</a:t>
            </a:r>
            <a:r>
              <a:rPr lang="en-US" sz="1600">
                <a:latin typeface="Calibri"/>
                <a:cs typeface="Calibri"/>
              </a:rPr>
              <a:t> </a:t>
            </a:r>
            <a:r>
              <a:rPr lang="en-US" sz="1600" err="1">
                <a:latin typeface="Calibri"/>
                <a:cs typeface="Calibri"/>
              </a:rPr>
              <a:t>cộng</a:t>
            </a:r>
            <a:r>
              <a:rPr lang="en-US" sz="1600">
                <a:latin typeface="Calibri"/>
                <a:cs typeface="Calibri"/>
              </a:rPr>
              <a:t> </a:t>
            </a:r>
            <a:r>
              <a:rPr lang="en-US" sz="1600" err="1">
                <a:latin typeface="Calibri"/>
                <a:cs typeface="Calibri"/>
              </a:rPr>
              <a:t>đồng</a:t>
            </a:r>
            <a:r>
              <a:rPr lang="en-US" sz="1600">
                <a:latin typeface="Calibri"/>
                <a:cs typeface="Calibri"/>
              </a:rPr>
              <a:t> </a:t>
            </a:r>
            <a:r>
              <a:rPr lang="en-US" sz="1600" err="1">
                <a:latin typeface="Calibri"/>
                <a:cs typeface="Calibri"/>
              </a:rPr>
              <a:t>thực</a:t>
            </a:r>
            <a:r>
              <a:rPr lang="en-US" sz="1600">
                <a:latin typeface="Calibri"/>
                <a:cs typeface="Calibri"/>
              </a:rPr>
              <a:t> </a:t>
            </a:r>
            <a:r>
              <a:rPr lang="en-US" sz="1600" err="1">
                <a:latin typeface="Calibri"/>
                <a:cs typeface="Calibri"/>
              </a:rPr>
              <a:t>hành</a:t>
            </a:r>
            <a:r>
              <a:rPr lang="en-US" sz="1600">
                <a:latin typeface="Calibri"/>
                <a:cs typeface="Calibri"/>
              </a:rPr>
              <a:t> </a:t>
            </a:r>
            <a:r>
              <a:rPr lang="en-US" sz="1600" err="1">
                <a:latin typeface="Calibri"/>
                <a:cs typeface="Calibri"/>
              </a:rPr>
              <a:t>để</a:t>
            </a:r>
            <a:r>
              <a:rPr lang="en-US" sz="1600">
                <a:latin typeface="Calibri"/>
                <a:cs typeface="Calibri"/>
              </a:rPr>
              <a:t> chia </a:t>
            </a:r>
            <a:r>
              <a:rPr lang="en-US" sz="1600" err="1">
                <a:latin typeface="Calibri"/>
                <a:cs typeface="Calibri"/>
              </a:rPr>
              <a:t>sẻ</a:t>
            </a:r>
            <a:r>
              <a:rPr lang="en-US" sz="1600">
                <a:latin typeface="Calibri"/>
                <a:cs typeface="Calibri"/>
              </a:rPr>
              <a:t> </a:t>
            </a:r>
            <a:r>
              <a:rPr lang="en-US" sz="1600" err="1">
                <a:latin typeface="Calibri"/>
                <a:cs typeface="Calibri"/>
              </a:rPr>
              <a:t>kiến</a:t>
            </a:r>
            <a:r>
              <a:rPr lang="en-US" sz="1600">
                <a:latin typeface="Calibri"/>
                <a:cs typeface="Calibri"/>
              </a:rPr>
              <a:t> </a:t>
            </a:r>
            <a:r>
              <a:rPr lang="en-US" sz="1600" err="1">
                <a:latin typeface="Calibri"/>
                <a:cs typeface="Calibri"/>
              </a:rPr>
              <a:t>thức</a:t>
            </a:r>
            <a:r>
              <a:rPr lang="en-US" sz="1600">
                <a:latin typeface="Calibri"/>
                <a:cs typeface="Calibri"/>
              </a:rPr>
              <a:t> </a:t>
            </a:r>
            <a:r>
              <a:rPr lang="en-US" sz="1600" err="1">
                <a:latin typeface="Calibri"/>
                <a:cs typeface="Calibri"/>
              </a:rPr>
              <a:t>và</a:t>
            </a:r>
            <a:r>
              <a:rPr lang="en-US" sz="1600">
                <a:latin typeface="Calibri"/>
                <a:cs typeface="Calibri"/>
              </a:rPr>
              <a:t> </a:t>
            </a:r>
            <a:r>
              <a:rPr lang="en-US" sz="1600" err="1">
                <a:latin typeface="Calibri"/>
                <a:cs typeface="Calibri"/>
              </a:rPr>
              <a:t>đồng</a:t>
            </a:r>
            <a:r>
              <a:rPr lang="en-US" sz="1600">
                <a:latin typeface="Calibri"/>
                <a:cs typeface="Calibri"/>
              </a:rPr>
              <a:t> </a:t>
            </a:r>
            <a:r>
              <a:rPr lang="en-US" sz="1600" err="1">
                <a:latin typeface="Calibri"/>
                <a:cs typeface="Calibri"/>
              </a:rPr>
              <a:t>sáng</a:t>
            </a:r>
            <a:r>
              <a:rPr lang="en-US" sz="1600">
                <a:latin typeface="Calibri"/>
                <a:cs typeface="Calibri"/>
              </a:rPr>
              <a:t> </a:t>
            </a:r>
            <a:r>
              <a:rPr lang="en-US" sz="1600" err="1">
                <a:latin typeface="Calibri"/>
                <a:cs typeface="Calibri"/>
              </a:rPr>
              <a:t>tạo</a:t>
            </a:r>
            <a:r>
              <a:rPr lang="en-US" sz="1600">
                <a:latin typeface="Calibri"/>
                <a:cs typeface="Calibri"/>
              </a:rPr>
              <a:t> </a:t>
            </a:r>
            <a:r>
              <a:rPr lang="en-US" sz="1600" err="1">
                <a:latin typeface="Calibri"/>
                <a:cs typeface="Calibri"/>
              </a:rPr>
              <a:t>các</a:t>
            </a:r>
            <a:r>
              <a:rPr lang="en-US" sz="1600">
                <a:latin typeface="Calibri"/>
                <a:cs typeface="Calibri"/>
              </a:rPr>
              <a:t> </a:t>
            </a:r>
            <a:r>
              <a:rPr lang="en-US" sz="1600" err="1">
                <a:latin typeface="Calibri"/>
                <a:cs typeface="Calibri"/>
              </a:rPr>
              <a:t>giải</a:t>
            </a:r>
            <a:r>
              <a:rPr lang="en-US" sz="1600">
                <a:latin typeface="Calibri"/>
                <a:cs typeface="Calibri"/>
              </a:rPr>
              <a:t> </a:t>
            </a:r>
            <a:r>
              <a:rPr lang="en-US" sz="1600" err="1">
                <a:latin typeface="Calibri"/>
                <a:cs typeface="Calibri"/>
              </a:rPr>
              <a:t>pháp</a:t>
            </a:r>
            <a:r>
              <a:rPr lang="en-US" sz="1600">
                <a:latin typeface="Calibri"/>
                <a:cs typeface="Calibri"/>
              </a:rPr>
              <a:t> </a:t>
            </a:r>
            <a:r>
              <a:rPr lang="en-US" sz="1600" err="1">
                <a:latin typeface="Calibri"/>
                <a:cs typeface="Calibri"/>
              </a:rPr>
              <a:t>mới</a:t>
            </a:r>
            <a:r>
              <a:rPr lang="en-US" sz="1600">
                <a:latin typeface="Calibri"/>
                <a:cs typeface="Calibri"/>
              </a:rPr>
              <a:t>.</a:t>
            </a:r>
          </a:p>
          <a:p>
            <a:pPr marL="285750" indent="-285750">
              <a:buFont typeface="Arial" panose="020B0604020202020204" pitchFamily="34" charset="0"/>
              <a:buChar char="•"/>
            </a:pPr>
            <a:endParaRPr lang="en-US" sz="1600">
              <a:latin typeface="Calibri"/>
              <a:cs typeface="Calibri" panose="020F0502020204030204" pitchFamily="34" charset="0"/>
            </a:endParaRPr>
          </a:p>
          <a:p>
            <a:pPr marL="285750" indent="-285750">
              <a:buFont typeface="Arial" panose="020B0604020202020204" pitchFamily="34" charset="0"/>
              <a:buChar char="•"/>
            </a:pPr>
            <a:r>
              <a:rPr lang="en-US" sz="1600" err="1">
                <a:latin typeface="Calibri"/>
                <a:cs typeface="Calibri"/>
              </a:rPr>
              <a:t>Tiếp</a:t>
            </a:r>
            <a:r>
              <a:rPr lang="en-US" sz="1600">
                <a:latin typeface="Calibri"/>
                <a:cs typeface="Calibri"/>
              </a:rPr>
              <a:t> </a:t>
            </a:r>
            <a:r>
              <a:rPr lang="en-US" sz="1600" err="1">
                <a:latin typeface="Calibri"/>
                <a:cs typeface="Calibri"/>
              </a:rPr>
              <a:t>tục</a:t>
            </a:r>
            <a:r>
              <a:rPr lang="en-US" sz="1600">
                <a:latin typeface="Calibri"/>
                <a:cs typeface="Calibri"/>
              </a:rPr>
              <a:t> </a:t>
            </a:r>
            <a:r>
              <a:rPr lang="en-US" sz="1600" err="1">
                <a:latin typeface="Calibri"/>
                <a:cs typeface="Calibri"/>
              </a:rPr>
              <a:t>hoàn</a:t>
            </a:r>
            <a:r>
              <a:rPr lang="en-US" sz="1600">
                <a:latin typeface="Calibri"/>
                <a:cs typeface="Calibri"/>
              </a:rPr>
              <a:t> </a:t>
            </a:r>
            <a:r>
              <a:rPr lang="en-US" sz="1600" err="1">
                <a:latin typeface="Calibri"/>
                <a:cs typeface="Calibri"/>
              </a:rPr>
              <a:t>thiện</a:t>
            </a:r>
            <a:r>
              <a:rPr lang="en-US" sz="1600">
                <a:latin typeface="Calibri"/>
                <a:cs typeface="Calibri"/>
              </a:rPr>
              <a:t> </a:t>
            </a:r>
            <a:r>
              <a:rPr lang="en-US" sz="1600" err="1">
                <a:latin typeface="Calibri"/>
                <a:cs typeface="Calibri"/>
              </a:rPr>
              <a:t>mô</a:t>
            </a:r>
            <a:r>
              <a:rPr lang="en-US" sz="1600">
                <a:latin typeface="Calibri"/>
                <a:cs typeface="Calibri"/>
              </a:rPr>
              <a:t> </a:t>
            </a:r>
            <a:r>
              <a:rPr lang="en-US" sz="1600" err="1">
                <a:latin typeface="Calibri"/>
                <a:cs typeface="Calibri"/>
              </a:rPr>
              <a:t>hình</a:t>
            </a:r>
            <a:r>
              <a:rPr lang="en-US" sz="1600">
                <a:latin typeface="Calibri"/>
                <a:cs typeface="Calibri"/>
              </a:rPr>
              <a:t> </a:t>
            </a:r>
            <a:r>
              <a:rPr lang="en-US" sz="1600" err="1">
                <a:latin typeface="Calibri"/>
                <a:cs typeface="Calibri"/>
              </a:rPr>
              <a:t>đối</a:t>
            </a:r>
            <a:r>
              <a:rPr lang="en-US" sz="1600">
                <a:latin typeface="Calibri"/>
                <a:cs typeface="Calibri"/>
              </a:rPr>
              <a:t> </a:t>
            </a:r>
            <a:r>
              <a:rPr lang="en-US" sz="1600" err="1">
                <a:latin typeface="Calibri"/>
                <a:cs typeface="Calibri"/>
              </a:rPr>
              <a:t>tác</a:t>
            </a:r>
            <a:r>
              <a:rPr lang="en-US" sz="1600">
                <a:latin typeface="Calibri"/>
                <a:cs typeface="Calibri"/>
              </a:rPr>
              <a:t> </a:t>
            </a:r>
            <a:r>
              <a:rPr lang="en-US" sz="1600" err="1">
                <a:latin typeface="Calibri"/>
                <a:cs typeface="Calibri"/>
              </a:rPr>
              <a:t>để</a:t>
            </a:r>
            <a:r>
              <a:rPr lang="en-US" sz="1600">
                <a:latin typeface="Calibri"/>
                <a:cs typeface="Calibri"/>
              </a:rPr>
              <a:t> </a:t>
            </a:r>
            <a:r>
              <a:rPr lang="en-US" sz="1600" err="1">
                <a:latin typeface="Calibri"/>
                <a:cs typeface="Calibri"/>
              </a:rPr>
              <a:t>đảm</a:t>
            </a:r>
            <a:r>
              <a:rPr lang="en-US" sz="1600">
                <a:latin typeface="Calibri"/>
                <a:cs typeface="Calibri"/>
              </a:rPr>
              <a:t> </a:t>
            </a:r>
            <a:r>
              <a:rPr lang="en-US" sz="1600" err="1">
                <a:latin typeface="Calibri"/>
                <a:cs typeface="Calibri"/>
              </a:rPr>
              <a:t>bảo</a:t>
            </a:r>
            <a:r>
              <a:rPr lang="en-US" sz="1600">
                <a:latin typeface="Calibri"/>
                <a:cs typeface="Calibri"/>
              </a:rPr>
              <a:t> </a:t>
            </a:r>
            <a:r>
              <a:rPr lang="en-US" sz="1600" err="1">
                <a:latin typeface="Calibri"/>
                <a:cs typeface="Calibri"/>
              </a:rPr>
              <a:t>tính</a:t>
            </a:r>
            <a:r>
              <a:rPr lang="en-US" sz="1600">
                <a:latin typeface="Calibri"/>
                <a:cs typeface="Calibri"/>
              </a:rPr>
              <a:t> </a:t>
            </a:r>
            <a:r>
              <a:rPr lang="en-US" sz="1600" err="1">
                <a:latin typeface="Calibri"/>
                <a:cs typeface="Calibri"/>
              </a:rPr>
              <a:t>bền</a:t>
            </a:r>
            <a:r>
              <a:rPr lang="en-US" sz="1600">
                <a:latin typeface="Calibri"/>
                <a:cs typeface="Calibri"/>
              </a:rPr>
              <a:t> </a:t>
            </a:r>
            <a:r>
              <a:rPr lang="en-US" sz="1600" err="1">
                <a:latin typeface="Calibri"/>
                <a:cs typeface="Calibri"/>
              </a:rPr>
              <a:t>vững</a:t>
            </a:r>
            <a:r>
              <a:rPr lang="en-US" sz="1600">
                <a:latin typeface="Calibri"/>
                <a:cs typeface="Calibri"/>
              </a:rPr>
              <a:t> </a:t>
            </a:r>
            <a:r>
              <a:rPr lang="en-US" sz="1600" err="1">
                <a:latin typeface="Calibri"/>
                <a:cs typeface="Calibri"/>
              </a:rPr>
              <a:t>của</a:t>
            </a:r>
            <a:r>
              <a:rPr lang="en-US" sz="1600">
                <a:latin typeface="Calibri"/>
                <a:cs typeface="Calibri"/>
              </a:rPr>
              <a:t> Trung </a:t>
            </a:r>
            <a:r>
              <a:rPr lang="en-US" sz="1600" err="1">
                <a:latin typeface="Calibri"/>
                <a:cs typeface="Calibri"/>
              </a:rPr>
              <a:t>tâm</a:t>
            </a:r>
            <a:r>
              <a:rPr lang="en-US" sz="1600">
                <a:latin typeface="Calibri"/>
                <a:cs typeface="Calibri"/>
              </a:rPr>
              <a:t> </a:t>
            </a:r>
            <a:r>
              <a:rPr lang="en-US" sz="1600" err="1">
                <a:latin typeface="Calibri"/>
                <a:cs typeface="Calibri"/>
              </a:rPr>
              <a:t>đổi</a:t>
            </a:r>
            <a:r>
              <a:rPr lang="en-US" sz="1600">
                <a:latin typeface="Calibri"/>
                <a:cs typeface="Calibri"/>
              </a:rPr>
              <a:t> </a:t>
            </a:r>
            <a:r>
              <a:rPr lang="en-US" sz="1600" err="1">
                <a:latin typeface="Calibri"/>
                <a:cs typeface="Calibri"/>
              </a:rPr>
              <a:t>mới</a:t>
            </a:r>
            <a:r>
              <a:rPr lang="en-US" sz="1600">
                <a:latin typeface="Calibri"/>
                <a:cs typeface="Calibri"/>
              </a:rPr>
              <a:t> </a:t>
            </a:r>
            <a:r>
              <a:rPr lang="en-US" sz="1600" err="1">
                <a:latin typeface="Calibri"/>
                <a:cs typeface="Calibri"/>
              </a:rPr>
              <a:t>thực</a:t>
            </a:r>
            <a:r>
              <a:rPr lang="en-US" sz="1600">
                <a:latin typeface="Calibri"/>
                <a:cs typeface="Calibri"/>
              </a:rPr>
              <a:t> </a:t>
            </a:r>
            <a:r>
              <a:rPr lang="en-US" sz="1600" err="1">
                <a:latin typeface="Calibri"/>
                <a:cs typeface="Calibri"/>
              </a:rPr>
              <a:t>phẩm</a:t>
            </a:r>
            <a:r>
              <a:rPr lang="en-US" sz="1600">
                <a:latin typeface="Calibri"/>
                <a:cs typeface="Calibri"/>
              </a:rPr>
              <a:t>.</a:t>
            </a:r>
          </a:p>
          <a:p>
            <a:pPr marL="285750" indent="-285750">
              <a:buFont typeface="Arial" panose="020B0604020202020204" pitchFamily="34" charset="0"/>
              <a:buChar char="•"/>
            </a:pPr>
            <a:endParaRPr lang="en-US" sz="1600">
              <a:latin typeface="Calibri"/>
              <a:cs typeface="Calibri" panose="020F0502020204030204" pitchFamily="34" charset="0"/>
            </a:endParaRPr>
          </a:p>
          <a:p>
            <a:pPr marL="285750" indent="-285750">
              <a:buFont typeface="Arial" panose="020B0604020202020204" pitchFamily="34" charset="0"/>
              <a:buChar char="•"/>
            </a:pPr>
            <a:r>
              <a:rPr lang="en-US" sz="1600">
                <a:latin typeface="Calibri"/>
                <a:cs typeface="Calibri"/>
              </a:rPr>
              <a:t>Theo </a:t>
            </a:r>
            <a:r>
              <a:rPr lang="en-US" sz="1600" err="1">
                <a:latin typeface="Calibri"/>
                <a:cs typeface="Calibri"/>
              </a:rPr>
              <a:t>dõi</a:t>
            </a:r>
            <a:r>
              <a:rPr lang="en-US" sz="1600">
                <a:latin typeface="Calibri"/>
                <a:cs typeface="Calibri"/>
              </a:rPr>
              <a:t> </a:t>
            </a:r>
            <a:r>
              <a:rPr lang="en-US" sz="1600" err="1">
                <a:latin typeface="Calibri"/>
                <a:cs typeface="Calibri"/>
              </a:rPr>
              <a:t>tiến</a:t>
            </a:r>
            <a:r>
              <a:rPr lang="en-US" sz="1600">
                <a:latin typeface="Calibri"/>
                <a:cs typeface="Calibri"/>
              </a:rPr>
              <a:t> </a:t>
            </a:r>
            <a:r>
              <a:rPr lang="en-US" sz="1600" err="1">
                <a:latin typeface="Calibri"/>
                <a:cs typeface="Calibri"/>
              </a:rPr>
              <a:t>độ</a:t>
            </a:r>
            <a:r>
              <a:rPr lang="en-US" sz="1600">
                <a:latin typeface="Calibri"/>
                <a:cs typeface="Calibri"/>
              </a:rPr>
              <a:t> </a:t>
            </a:r>
            <a:r>
              <a:rPr lang="en-US" sz="1600" err="1">
                <a:latin typeface="Calibri"/>
                <a:cs typeface="Calibri"/>
              </a:rPr>
              <a:t>và</a:t>
            </a:r>
            <a:r>
              <a:rPr lang="en-US" sz="1600">
                <a:latin typeface="Calibri"/>
                <a:cs typeface="Calibri"/>
              </a:rPr>
              <a:t> </a:t>
            </a:r>
            <a:r>
              <a:rPr lang="en-US" sz="1600" err="1">
                <a:latin typeface="Calibri"/>
                <a:cs typeface="Calibri"/>
              </a:rPr>
              <a:t>đưa</a:t>
            </a:r>
            <a:r>
              <a:rPr lang="en-US" sz="1600">
                <a:latin typeface="Calibri"/>
                <a:cs typeface="Calibri"/>
              </a:rPr>
              <a:t> </a:t>
            </a:r>
            <a:r>
              <a:rPr lang="en-US" sz="1600" err="1">
                <a:latin typeface="Calibri"/>
                <a:cs typeface="Calibri"/>
              </a:rPr>
              <a:t>ra</a:t>
            </a:r>
            <a:r>
              <a:rPr lang="en-US" sz="1600">
                <a:latin typeface="Calibri"/>
                <a:cs typeface="Calibri"/>
              </a:rPr>
              <a:t> </a:t>
            </a:r>
            <a:r>
              <a:rPr lang="en-US" sz="1600" err="1">
                <a:latin typeface="Calibri"/>
                <a:cs typeface="Calibri"/>
              </a:rPr>
              <a:t>hành</a:t>
            </a:r>
            <a:r>
              <a:rPr lang="en-US" sz="1600">
                <a:latin typeface="Calibri"/>
                <a:cs typeface="Calibri"/>
              </a:rPr>
              <a:t> </a:t>
            </a:r>
            <a:r>
              <a:rPr lang="en-US" sz="1600" err="1">
                <a:latin typeface="Calibri"/>
                <a:cs typeface="Calibri"/>
              </a:rPr>
              <a:t>động</a:t>
            </a:r>
            <a:r>
              <a:rPr lang="en-US" sz="1600">
                <a:latin typeface="Calibri"/>
                <a:cs typeface="Calibri"/>
              </a:rPr>
              <a:t> </a:t>
            </a:r>
            <a:r>
              <a:rPr lang="en-US" sz="1600" err="1">
                <a:latin typeface="Calibri"/>
                <a:cs typeface="Calibri"/>
              </a:rPr>
              <a:t>dựa</a:t>
            </a:r>
            <a:r>
              <a:rPr lang="en-US" sz="1600">
                <a:latin typeface="Calibri"/>
                <a:cs typeface="Calibri"/>
              </a:rPr>
              <a:t> </a:t>
            </a:r>
            <a:r>
              <a:rPr lang="en-US" sz="1600" err="1">
                <a:latin typeface="Calibri"/>
                <a:cs typeface="Calibri"/>
              </a:rPr>
              <a:t>trên</a:t>
            </a:r>
            <a:r>
              <a:rPr lang="en-US" sz="1600">
                <a:latin typeface="Calibri"/>
                <a:cs typeface="Calibri"/>
              </a:rPr>
              <a:t> </a:t>
            </a:r>
            <a:r>
              <a:rPr lang="en-US" sz="1600" err="1">
                <a:latin typeface="Calibri"/>
                <a:cs typeface="Calibri"/>
              </a:rPr>
              <a:t>các</a:t>
            </a:r>
            <a:r>
              <a:rPr lang="en-US" sz="1600">
                <a:latin typeface="Calibri"/>
                <a:cs typeface="Calibri"/>
              </a:rPr>
              <a:t> </a:t>
            </a:r>
            <a:r>
              <a:rPr lang="en-US" sz="1600" err="1">
                <a:latin typeface="Calibri"/>
                <a:cs typeface="Calibri"/>
              </a:rPr>
              <a:t>kết</a:t>
            </a:r>
            <a:r>
              <a:rPr lang="en-US" sz="1600">
                <a:latin typeface="Calibri"/>
                <a:cs typeface="Calibri"/>
              </a:rPr>
              <a:t> </a:t>
            </a:r>
            <a:r>
              <a:rPr lang="en-US" sz="1600" err="1">
                <a:latin typeface="Calibri"/>
                <a:cs typeface="Calibri"/>
              </a:rPr>
              <a:t>quả</a:t>
            </a:r>
            <a:r>
              <a:rPr lang="en-US" sz="1600">
                <a:latin typeface="Calibri"/>
                <a:cs typeface="Calibri"/>
              </a:rPr>
              <a:t>  </a:t>
            </a:r>
            <a:r>
              <a:rPr lang="en-US" sz="1600" err="1">
                <a:latin typeface="Calibri"/>
                <a:cs typeface="Calibri"/>
              </a:rPr>
              <a:t>và</a:t>
            </a:r>
            <a:r>
              <a:rPr lang="en-US" sz="1600">
                <a:latin typeface="Calibri"/>
                <a:cs typeface="Calibri"/>
              </a:rPr>
              <a:t> </a:t>
            </a:r>
            <a:r>
              <a:rPr lang="en-US" sz="1600" err="1">
                <a:latin typeface="Calibri"/>
                <a:cs typeface="Calibri"/>
              </a:rPr>
              <a:t>kinh</a:t>
            </a:r>
            <a:r>
              <a:rPr lang="en-US" sz="1600">
                <a:latin typeface="Calibri"/>
                <a:cs typeface="Calibri"/>
              </a:rPr>
              <a:t> </a:t>
            </a:r>
            <a:r>
              <a:rPr lang="en-US" sz="1600" err="1">
                <a:latin typeface="Calibri"/>
                <a:cs typeface="Calibri"/>
              </a:rPr>
              <a:t>nghiệm</a:t>
            </a:r>
            <a:r>
              <a:rPr lang="en-US" sz="1600">
                <a:latin typeface="Calibri"/>
                <a:cs typeface="Calibri"/>
              </a:rPr>
              <a:t> </a:t>
            </a:r>
            <a:r>
              <a:rPr lang="en-US" sz="1600" err="1">
                <a:latin typeface="Calibri"/>
                <a:cs typeface="Calibri"/>
              </a:rPr>
              <a:t>có</a:t>
            </a:r>
            <a:r>
              <a:rPr lang="en-US" sz="1600">
                <a:latin typeface="Calibri"/>
                <a:cs typeface="Calibri"/>
              </a:rPr>
              <a:t> </a:t>
            </a:r>
            <a:r>
              <a:rPr lang="en-US" sz="1600" err="1">
                <a:latin typeface="Calibri"/>
                <a:cs typeface="Calibri"/>
              </a:rPr>
              <a:t>liên</a:t>
            </a:r>
            <a:r>
              <a:rPr lang="en-US" sz="1600">
                <a:latin typeface="Calibri"/>
                <a:cs typeface="Calibri"/>
              </a:rPr>
              <a:t> </a:t>
            </a:r>
            <a:r>
              <a:rPr lang="en-US" sz="1600" err="1">
                <a:latin typeface="Calibri"/>
                <a:cs typeface="Calibri"/>
              </a:rPr>
              <a:t>quan</a:t>
            </a:r>
            <a:r>
              <a:rPr lang="en-US" sz="1600">
                <a:latin typeface="Calibri"/>
                <a:cs typeface="Calibri"/>
              </a:rPr>
              <a:t>.</a:t>
            </a:r>
          </a:p>
          <a:p>
            <a:pPr marL="285750" indent="-285750">
              <a:buFont typeface="Arial" panose="020B0604020202020204" pitchFamily="34" charset="0"/>
              <a:buChar char="•"/>
            </a:pPr>
            <a:endParaRPr lang="en-US" sz="1400">
              <a:highlight>
                <a:srgbClr val="FFFF00"/>
              </a:highlight>
              <a:latin typeface="+mj-lt"/>
              <a:cs typeface="Calibri" panose="020F0502020204030204" pitchFamily="34" charset="0"/>
            </a:endParaRPr>
          </a:p>
          <a:p>
            <a:pPr marL="285750" indent="-285750">
              <a:buFontTx/>
              <a:buChar char="-"/>
            </a:pPr>
            <a:endParaRPr lang="en-GB" sz="1400">
              <a:highlight>
                <a:srgbClr val="FFFF00"/>
              </a:highlight>
              <a:latin typeface="+mj-lt"/>
              <a:cs typeface="Calibri" panose="020F0502020204030204" pitchFamily="34" charset="0"/>
            </a:endParaRPr>
          </a:p>
        </p:txBody>
      </p:sp>
      <p:sp>
        <p:nvSpPr>
          <p:cNvPr id="10" name="Rectangle 9">
            <a:extLst>
              <a:ext uri="{FF2B5EF4-FFF2-40B4-BE49-F238E27FC236}">
                <a16:creationId xmlns:a16="http://schemas.microsoft.com/office/drawing/2014/main" id="{546CF62A-AD48-46E1-A762-317613EBAC9D}"/>
              </a:ext>
            </a:extLst>
          </p:cNvPr>
          <p:cNvSpPr/>
          <p:nvPr/>
        </p:nvSpPr>
        <p:spPr>
          <a:xfrm>
            <a:off x="8807478" y="2789628"/>
            <a:ext cx="2481860" cy="329320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a:latin typeface="Calibri"/>
                <a:cs typeface="Calibri"/>
              </a:rPr>
              <a:t>Các </a:t>
            </a:r>
            <a:r>
              <a:rPr lang="en-US" sz="1600" err="1">
                <a:latin typeface="Calibri"/>
                <a:cs typeface="Calibri"/>
              </a:rPr>
              <a:t>sáng</a:t>
            </a:r>
            <a:r>
              <a:rPr lang="en-US" sz="1600">
                <a:latin typeface="Calibri"/>
                <a:cs typeface="Calibri"/>
              </a:rPr>
              <a:t> </a:t>
            </a:r>
            <a:r>
              <a:rPr lang="en-US" sz="1600" err="1">
                <a:latin typeface="Calibri"/>
                <a:cs typeface="Calibri"/>
              </a:rPr>
              <a:t>kiến</a:t>
            </a:r>
            <a:r>
              <a:rPr lang="en-US" sz="1600">
                <a:latin typeface="Calibri"/>
                <a:cs typeface="Calibri"/>
              </a:rPr>
              <a:t>  </a:t>
            </a:r>
            <a:r>
              <a:rPr lang="en-US" sz="1600" err="1">
                <a:latin typeface="Calibri"/>
                <a:cs typeface="Calibri"/>
              </a:rPr>
              <a:t>về</a:t>
            </a:r>
            <a:r>
              <a:rPr lang="en-US" sz="1600">
                <a:latin typeface="Calibri"/>
                <a:cs typeface="Calibri"/>
              </a:rPr>
              <a:t> </a:t>
            </a:r>
            <a:r>
              <a:rPr lang="en-US" sz="1600" err="1">
                <a:latin typeface="Calibri"/>
                <a:cs typeface="Calibri"/>
              </a:rPr>
              <a:t>quy</a:t>
            </a:r>
            <a:r>
              <a:rPr lang="en-US" sz="1600">
                <a:latin typeface="Calibri"/>
                <a:cs typeface="Calibri"/>
              </a:rPr>
              <a:t> </a:t>
            </a:r>
            <a:r>
              <a:rPr lang="en-US" sz="1600" err="1">
                <a:latin typeface="Calibri"/>
                <a:cs typeface="Calibri"/>
              </a:rPr>
              <a:t>mô</a:t>
            </a:r>
            <a:r>
              <a:rPr lang="en-US" sz="1600">
                <a:latin typeface="Calibri"/>
                <a:cs typeface="Calibri"/>
              </a:rPr>
              <a:t> </a:t>
            </a:r>
            <a:r>
              <a:rPr lang="en-US" sz="1600" err="1">
                <a:latin typeface="Calibri"/>
                <a:cs typeface="Calibri"/>
              </a:rPr>
              <a:t>và</a:t>
            </a:r>
            <a:r>
              <a:rPr lang="en-US" sz="1600">
                <a:latin typeface="Calibri"/>
                <a:cs typeface="Calibri"/>
              </a:rPr>
              <a:t> </a:t>
            </a:r>
            <a:r>
              <a:rPr lang="en-US" sz="1600" err="1">
                <a:latin typeface="Calibri"/>
                <a:cs typeface="Calibri"/>
              </a:rPr>
              <a:t>phạm</a:t>
            </a:r>
            <a:r>
              <a:rPr lang="en-US" sz="1600">
                <a:latin typeface="Calibri"/>
                <a:cs typeface="Calibri"/>
              </a:rPr>
              <a:t> vi </a:t>
            </a:r>
            <a:r>
              <a:rPr lang="en-US" sz="1600" err="1">
                <a:latin typeface="Calibri"/>
                <a:cs typeface="Calibri"/>
              </a:rPr>
              <a:t>của</a:t>
            </a:r>
            <a:r>
              <a:rPr lang="en-US" sz="1600">
                <a:latin typeface="Calibri"/>
                <a:cs typeface="Calibri"/>
              </a:rPr>
              <a:t> Trung </a:t>
            </a:r>
            <a:r>
              <a:rPr lang="en-US" sz="1600" err="1">
                <a:latin typeface="Calibri"/>
                <a:cs typeface="Calibri"/>
              </a:rPr>
              <a:t>tâm</a:t>
            </a:r>
            <a:endParaRPr lang="en-US" sz="1600">
              <a:latin typeface="Calibri"/>
              <a:cs typeface="Calibri"/>
            </a:endParaRPr>
          </a:p>
          <a:p>
            <a:pPr marL="285750" indent="-285750">
              <a:buFont typeface="Arial" panose="020B0604020202020204" pitchFamily="34" charset="0"/>
              <a:buChar char="•"/>
            </a:pPr>
            <a:endParaRPr lang="en-US" sz="1600">
              <a:latin typeface="Calibri"/>
              <a:cs typeface="Calibri" panose="020F0502020204030204" pitchFamily="34" charset="0"/>
            </a:endParaRPr>
          </a:p>
          <a:p>
            <a:pPr marL="285750" indent="-285750">
              <a:buFont typeface="Arial" panose="020B0604020202020204" pitchFamily="34" charset="0"/>
              <a:buChar char="•"/>
            </a:pPr>
            <a:r>
              <a:rPr lang="en-US" sz="1600" err="1">
                <a:latin typeface="Calibri"/>
                <a:cs typeface="Calibri"/>
              </a:rPr>
              <a:t>Đánh</a:t>
            </a:r>
            <a:r>
              <a:rPr lang="en-US" sz="1600">
                <a:latin typeface="Calibri"/>
                <a:cs typeface="Calibri"/>
              </a:rPr>
              <a:t> </a:t>
            </a:r>
            <a:r>
              <a:rPr lang="en-US" sz="1600" err="1">
                <a:latin typeface="Calibri"/>
                <a:cs typeface="Calibri"/>
              </a:rPr>
              <a:t>giá</a:t>
            </a:r>
            <a:r>
              <a:rPr lang="en-US" sz="1600">
                <a:latin typeface="Calibri"/>
                <a:cs typeface="Calibri"/>
              </a:rPr>
              <a:t> </a:t>
            </a:r>
            <a:r>
              <a:rPr lang="en-US" sz="1600" err="1">
                <a:latin typeface="Calibri"/>
                <a:cs typeface="Calibri"/>
              </a:rPr>
              <a:t>tiến</a:t>
            </a:r>
            <a:r>
              <a:rPr lang="en-US" sz="1600">
                <a:latin typeface="Calibri"/>
                <a:cs typeface="Calibri"/>
              </a:rPr>
              <a:t> </a:t>
            </a:r>
            <a:r>
              <a:rPr lang="en-US" sz="1600" err="1">
                <a:latin typeface="Calibri"/>
                <a:cs typeface="Calibri"/>
              </a:rPr>
              <a:t>độ</a:t>
            </a:r>
            <a:r>
              <a:rPr lang="en-US" sz="1600">
                <a:latin typeface="Calibri"/>
                <a:cs typeface="Calibri"/>
              </a:rPr>
              <a:t> </a:t>
            </a:r>
            <a:r>
              <a:rPr lang="en-US" sz="1600" err="1">
                <a:latin typeface="Calibri"/>
                <a:cs typeface="Calibri"/>
              </a:rPr>
              <a:t>và</a:t>
            </a:r>
            <a:r>
              <a:rPr lang="en-US" sz="1600">
                <a:latin typeface="Calibri"/>
                <a:cs typeface="Calibri"/>
              </a:rPr>
              <a:t> </a:t>
            </a:r>
            <a:r>
              <a:rPr lang="en-US" sz="1600" err="1">
                <a:latin typeface="Calibri"/>
                <a:cs typeface="Calibri"/>
              </a:rPr>
              <a:t>tác</a:t>
            </a:r>
            <a:r>
              <a:rPr lang="en-US" sz="1600">
                <a:latin typeface="Calibri"/>
                <a:cs typeface="Calibri"/>
              </a:rPr>
              <a:t> </a:t>
            </a:r>
            <a:r>
              <a:rPr lang="en-US" sz="1600" err="1">
                <a:latin typeface="Calibri"/>
                <a:cs typeface="Calibri"/>
              </a:rPr>
              <a:t>động</a:t>
            </a:r>
            <a:r>
              <a:rPr lang="en-US" sz="1600">
                <a:latin typeface="Calibri"/>
                <a:cs typeface="Calibri"/>
              </a:rPr>
              <a:t> </a:t>
            </a:r>
            <a:endParaRPr lang="en-US" sz="1600">
              <a:latin typeface="Calibri"/>
              <a:cs typeface="Calibri" panose="020F0502020204030204" pitchFamily="34" charset="0"/>
            </a:endParaRPr>
          </a:p>
          <a:p>
            <a:pPr marL="285750" indent="-285750">
              <a:buFont typeface="Arial" panose="020B0604020202020204" pitchFamily="34" charset="0"/>
              <a:buChar char="•"/>
            </a:pPr>
            <a:endParaRPr lang="en-US" sz="1600">
              <a:latin typeface="Calibri"/>
              <a:cs typeface="Calibri" panose="020F0502020204030204" pitchFamily="34" charset="0"/>
            </a:endParaRPr>
          </a:p>
          <a:p>
            <a:pPr marL="285750" indent="-285750">
              <a:buFont typeface="Arial" panose="020B0604020202020204" pitchFamily="34" charset="0"/>
              <a:buChar char="•"/>
            </a:pPr>
            <a:r>
              <a:rPr lang="en-US" sz="1600" err="1">
                <a:latin typeface="Calibri"/>
                <a:cs typeface="Calibri"/>
              </a:rPr>
              <a:t>Hoạt</a:t>
            </a:r>
            <a:r>
              <a:rPr lang="en-US" sz="1600">
                <a:latin typeface="Calibri"/>
                <a:cs typeface="Calibri"/>
              </a:rPr>
              <a:t> </a:t>
            </a:r>
            <a:r>
              <a:rPr lang="en-US" sz="1600" err="1">
                <a:latin typeface="Calibri"/>
                <a:cs typeface="Calibri"/>
              </a:rPr>
              <a:t>động</a:t>
            </a:r>
            <a:r>
              <a:rPr lang="en-US" sz="1600">
                <a:latin typeface="Calibri"/>
                <a:cs typeface="Calibri"/>
              </a:rPr>
              <a:t> </a:t>
            </a:r>
            <a:r>
              <a:rPr lang="en-US" sz="1600" err="1">
                <a:latin typeface="Calibri"/>
                <a:cs typeface="Calibri"/>
              </a:rPr>
              <a:t>như</a:t>
            </a:r>
            <a:r>
              <a:rPr lang="en-US" sz="1600">
                <a:latin typeface="Calibri"/>
                <a:cs typeface="Calibri"/>
              </a:rPr>
              <a:t> </a:t>
            </a:r>
            <a:r>
              <a:rPr lang="en-US" sz="1600" err="1">
                <a:latin typeface="Calibri"/>
                <a:cs typeface="Calibri"/>
              </a:rPr>
              <a:t>một</a:t>
            </a:r>
            <a:r>
              <a:rPr lang="en-US" sz="1600">
                <a:latin typeface="Calibri"/>
                <a:cs typeface="Calibri"/>
              </a:rPr>
              <a:t> </a:t>
            </a:r>
            <a:r>
              <a:rPr lang="en-US" sz="1600" err="1">
                <a:latin typeface="Calibri"/>
                <a:cs typeface="Calibri"/>
              </a:rPr>
              <a:t>hệ</a:t>
            </a:r>
            <a:r>
              <a:rPr lang="en-US" sz="1600">
                <a:latin typeface="Calibri"/>
                <a:cs typeface="Calibri"/>
              </a:rPr>
              <a:t> </a:t>
            </a:r>
            <a:r>
              <a:rPr lang="en-US" sz="1600" err="1">
                <a:latin typeface="Calibri"/>
                <a:cs typeface="Calibri"/>
              </a:rPr>
              <a:t>sinh</a:t>
            </a:r>
            <a:r>
              <a:rPr lang="en-US" sz="1600">
                <a:latin typeface="Calibri"/>
                <a:cs typeface="Calibri"/>
              </a:rPr>
              <a:t> </a:t>
            </a:r>
            <a:r>
              <a:rPr lang="en-US" sz="1600" err="1">
                <a:latin typeface="Calibri"/>
                <a:cs typeface="Calibri"/>
              </a:rPr>
              <a:t>thái</a:t>
            </a:r>
            <a:r>
              <a:rPr lang="en-US" sz="1600">
                <a:latin typeface="Calibri"/>
                <a:cs typeface="Calibri"/>
              </a:rPr>
              <a:t> </a:t>
            </a:r>
            <a:r>
              <a:rPr lang="en-US" sz="1600" err="1">
                <a:latin typeface="Calibri"/>
                <a:cs typeface="Calibri"/>
              </a:rPr>
              <a:t>hỗ</a:t>
            </a:r>
            <a:r>
              <a:rPr lang="en-US" sz="1600">
                <a:latin typeface="Calibri"/>
                <a:cs typeface="Calibri"/>
              </a:rPr>
              <a:t> </a:t>
            </a:r>
            <a:r>
              <a:rPr lang="en-US" sz="1600" err="1">
                <a:latin typeface="Calibri"/>
                <a:cs typeface="Calibri"/>
              </a:rPr>
              <a:t>trợ</a:t>
            </a:r>
            <a:r>
              <a:rPr lang="en-US" sz="1600">
                <a:latin typeface="Calibri"/>
                <a:cs typeface="Calibri"/>
              </a:rPr>
              <a:t> </a:t>
            </a:r>
            <a:r>
              <a:rPr lang="en-US" sz="1600" err="1">
                <a:latin typeface="Calibri"/>
                <a:cs typeface="Calibri"/>
              </a:rPr>
              <a:t>để</a:t>
            </a:r>
            <a:r>
              <a:rPr lang="en-US" sz="1600">
                <a:latin typeface="Calibri"/>
                <a:cs typeface="Calibri"/>
              </a:rPr>
              <a:t> </a:t>
            </a:r>
            <a:r>
              <a:rPr lang="en-US" sz="1600" err="1">
                <a:latin typeface="Calibri"/>
                <a:cs typeface="Calibri"/>
              </a:rPr>
              <a:t>đối</a:t>
            </a:r>
            <a:r>
              <a:rPr lang="en-US" sz="1600">
                <a:latin typeface="Calibri"/>
                <a:cs typeface="Calibri"/>
              </a:rPr>
              <a:t> </a:t>
            </a:r>
            <a:r>
              <a:rPr lang="en-US" sz="1600" err="1">
                <a:latin typeface="Calibri"/>
                <a:cs typeface="Calibri"/>
              </a:rPr>
              <a:t>phó</a:t>
            </a:r>
            <a:r>
              <a:rPr lang="en-US" sz="1600">
                <a:latin typeface="Calibri"/>
                <a:cs typeface="Calibri"/>
              </a:rPr>
              <a:t> </a:t>
            </a:r>
            <a:r>
              <a:rPr lang="en-US" sz="1600" err="1">
                <a:latin typeface="Calibri"/>
                <a:cs typeface="Calibri"/>
              </a:rPr>
              <a:t>lại</a:t>
            </a:r>
            <a:r>
              <a:rPr lang="en-US" sz="1600">
                <a:latin typeface="Calibri"/>
                <a:cs typeface="Calibri"/>
              </a:rPr>
              <a:t> </a:t>
            </a:r>
            <a:r>
              <a:rPr lang="en-US" sz="1600" err="1">
                <a:latin typeface="Calibri"/>
                <a:cs typeface="Calibri"/>
              </a:rPr>
              <a:t>cá</a:t>
            </a:r>
            <a:r>
              <a:rPr lang="en-US" sz="1600">
                <a:latin typeface="Calibri"/>
                <a:cs typeface="Calibri"/>
              </a:rPr>
              <a:t> </a:t>
            </a:r>
            <a:r>
              <a:rPr lang="en-US" sz="1600" err="1">
                <a:latin typeface="Calibri"/>
                <a:cs typeface="Calibri"/>
              </a:rPr>
              <a:t>thử</a:t>
            </a:r>
            <a:r>
              <a:rPr lang="en-US" sz="1600">
                <a:latin typeface="Calibri"/>
                <a:cs typeface="Calibri"/>
              </a:rPr>
              <a:t> </a:t>
            </a:r>
            <a:r>
              <a:rPr lang="en-US" sz="1600" err="1">
                <a:latin typeface="Calibri"/>
                <a:cs typeface="Calibri"/>
              </a:rPr>
              <a:t>thách</a:t>
            </a:r>
            <a:r>
              <a:rPr lang="en-US" sz="1600">
                <a:latin typeface="Calibri"/>
                <a:cs typeface="Calibri"/>
              </a:rPr>
              <a:t>.</a:t>
            </a:r>
          </a:p>
          <a:p>
            <a:pPr marL="285750" indent="-285750">
              <a:buFont typeface="Arial" panose="020B0604020202020204" pitchFamily="34" charset="0"/>
              <a:buChar char="•"/>
            </a:pPr>
            <a:endParaRPr lang="en-US" sz="1600">
              <a:latin typeface="Calibri"/>
              <a:cs typeface="Calibri" panose="020F0502020204030204" pitchFamily="34" charset="0"/>
            </a:endParaRPr>
          </a:p>
          <a:p>
            <a:pPr marL="285750" indent="-285750">
              <a:buFont typeface="Arial" panose="020B0604020202020204" pitchFamily="34" charset="0"/>
              <a:buChar char="•"/>
            </a:pPr>
            <a:r>
              <a:rPr lang="en-US" sz="1600" err="1">
                <a:latin typeface="Calibri"/>
                <a:cs typeface="Calibri"/>
              </a:rPr>
              <a:t>Mở</a:t>
            </a:r>
            <a:r>
              <a:rPr lang="en-US" sz="1600">
                <a:latin typeface="Calibri"/>
                <a:cs typeface="Calibri"/>
              </a:rPr>
              <a:t> </a:t>
            </a:r>
            <a:r>
              <a:rPr lang="en-US" sz="1600" err="1">
                <a:latin typeface="Calibri"/>
                <a:cs typeface="Calibri"/>
              </a:rPr>
              <a:t>rộng</a:t>
            </a:r>
            <a:r>
              <a:rPr lang="en-US" sz="1600">
                <a:latin typeface="Calibri"/>
                <a:cs typeface="Calibri"/>
              </a:rPr>
              <a:t> </a:t>
            </a:r>
            <a:r>
              <a:rPr lang="en-US" sz="1600" err="1">
                <a:latin typeface="Calibri"/>
                <a:cs typeface="Calibri"/>
              </a:rPr>
              <a:t>danh</a:t>
            </a:r>
            <a:r>
              <a:rPr lang="en-US" sz="1600">
                <a:latin typeface="Calibri"/>
                <a:cs typeface="Calibri"/>
              </a:rPr>
              <a:t> </a:t>
            </a:r>
            <a:r>
              <a:rPr lang="en-US" sz="1600" err="1">
                <a:latin typeface="Calibri"/>
                <a:cs typeface="Calibri"/>
              </a:rPr>
              <a:t>mục</a:t>
            </a:r>
            <a:r>
              <a:rPr lang="en-US" sz="1600">
                <a:latin typeface="Calibri"/>
                <a:cs typeface="Calibri"/>
              </a:rPr>
              <a:t> </a:t>
            </a:r>
            <a:r>
              <a:rPr lang="en-US" sz="1600" err="1">
                <a:latin typeface="Calibri"/>
                <a:cs typeface="Calibri"/>
              </a:rPr>
              <a:t>hoạt</a:t>
            </a:r>
            <a:r>
              <a:rPr lang="en-US" sz="1600">
                <a:latin typeface="Calibri"/>
                <a:cs typeface="Calibri"/>
              </a:rPr>
              <a:t> </a:t>
            </a:r>
            <a:r>
              <a:rPr lang="en-US" sz="1600" err="1">
                <a:latin typeface="Calibri"/>
                <a:cs typeface="Calibri"/>
              </a:rPr>
              <a:t>động</a:t>
            </a:r>
            <a:endParaRPr lang="en-GB" sz="1600">
              <a:latin typeface="Calibri"/>
              <a:cs typeface="Calibri" panose="020F0502020204030204" pitchFamily="34" charset="0"/>
            </a:endParaRPr>
          </a:p>
        </p:txBody>
      </p:sp>
      <p:cxnSp>
        <p:nvCxnSpPr>
          <p:cNvPr id="11" name="Straight Arrow Connector 10">
            <a:extLst>
              <a:ext uri="{FF2B5EF4-FFF2-40B4-BE49-F238E27FC236}">
                <a16:creationId xmlns:a16="http://schemas.microsoft.com/office/drawing/2014/main" id="{A3E06A56-8A85-4413-AD43-6DC334C90AC2}"/>
              </a:ext>
            </a:extLst>
          </p:cNvPr>
          <p:cNvCxnSpPr>
            <a:endCxn id="6" idx="1"/>
          </p:cNvCxnSpPr>
          <p:nvPr/>
        </p:nvCxnSpPr>
        <p:spPr>
          <a:xfrm>
            <a:off x="3057054" y="2434111"/>
            <a:ext cx="2239251" cy="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3C4F3E-6371-42E9-9693-B2AA804E49C9}"/>
              </a:ext>
            </a:extLst>
          </p:cNvPr>
          <p:cNvCxnSpPr/>
          <p:nvPr/>
        </p:nvCxnSpPr>
        <p:spPr>
          <a:xfrm>
            <a:off x="6972451" y="2426804"/>
            <a:ext cx="2239251" cy="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10CE6BC-8BFB-4C75-92B2-4FCCC0B20E0B}"/>
              </a:ext>
            </a:extLst>
          </p:cNvPr>
          <p:cNvSpPr/>
          <p:nvPr/>
        </p:nvSpPr>
        <p:spPr>
          <a:xfrm>
            <a:off x="1108398" y="882061"/>
            <a:ext cx="10661559" cy="830997"/>
          </a:xfrm>
          <a:prstGeom prst="rect">
            <a:avLst/>
          </a:prstGeom>
        </p:spPr>
        <p:txBody>
          <a:bodyPr wrap="square" lIns="91440" tIns="45720" rIns="91440" bIns="45720" anchor="t">
            <a:spAutoFit/>
          </a:bodyPr>
          <a:lstStyle/>
          <a:p>
            <a:r>
              <a:rPr lang="vi-VN" sz="2400" b="1" kern="0">
                <a:solidFill>
                  <a:schemeClr val="accent1">
                    <a:lumMod val="50000"/>
                  </a:schemeClr>
                </a:solidFill>
                <a:latin typeface="Calibri"/>
                <a:cs typeface="Arial"/>
              </a:rPr>
              <a:t>Các bước vận hành Trung tâm Đổi mới Thực phẩm tại Việt Nam.</a:t>
            </a:r>
            <a:endParaRPr lang="en-US" sz="2400" b="1" kern="0">
              <a:solidFill>
                <a:schemeClr val="accent1">
                  <a:lumMod val="50000"/>
                </a:schemeClr>
              </a:solidFill>
              <a:latin typeface="Calibri"/>
              <a:cs typeface="Arial"/>
            </a:endParaRPr>
          </a:p>
          <a:p>
            <a:r>
              <a:rPr lang="en-US" sz="2400" kern="0">
                <a:solidFill>
                  <a:schemeClr val="accent1">
                    <a:lumMod val="50000"/>
                  </a:schemeClr>
                </a:solidFill>
                <a:latin typeface="Calibri"/>
                <a:cs typeface="Arial"/>
              </a:rPr>
              <a:t>Tham </a:t>
            </a:r>
            <a:r>
              <a:rPr lang="en-US" sz="2400" kern="0" err="1">
                <a:solidFill>
                  <a:schemeClr val="accent1">
                    <a:lumMod val="50000"/>
                  </a:schemeClr>
                </a:solidFill>
                <a:latin typeface="Calibri"/>
                <a:cs typeface="Arial"/>
              </a:rPr>
              <a:t>vấn</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ngày</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hôm</a:t>
            </a:r>
            <a:r>
              <a:rPr lang="en-US" sz="2400" kern="0">
                <a:solidFill>
                  <a:schemeClr val="accent1">
                    <a:lumMod val="50000"/>
                  </a:schemeClr>
                </a:solidFill>
                <a:latin typeface="Calibri"/>
                <a:cs typeface="Arial"/>
              </a:rPr>
              <a:t> nay </a:t>
            </a:r>
            <a:r>
              <a:rPr lang="en-US" sz="2400" kern="0" err="1">
                <a:solidFill>
                  <a:schemeClr val="accent1">
                    <a:lumMod val="50000"/>
                  </a:schemeClr>
                </a:solidFill>
                <a:latin typeface="Calibri"/>
                <a:cs typeface="Arial"/>
              </a:rPr>
              <a:t>là</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một</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phần</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của</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giai</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đoạn</a:t>
            </a:r>
            <a:r>
              <a:rPr lang="en-US" sz="2400" kern="0">
                <a:solidFill>
                  <a:schemeClr val="accent1">
                    <a:lumMod val="50000"/>
                  </a:schemeClr>
                </a:solidFill>
                <a:latin typeface="Calibri"/>
                <a:cs typeface="Arial"/>
              </a:rPr>
              <a:t> </a:t>
            </a:r>
            <a:r>
              <a:rPr lang="en-US" sz="2400" b="1" kern="0" err="1">
                <a:solidFill>
                  <a:schemeClr val="accent1">
                    <a:lumMod val="50000"/>
                  </a:schemeClr>
                </a:solidFill>
                <a:latin typeface="Calibri"/>
                <a:cs typeface="Arial"/>
              </a:rPr>
              <a:t>Xây</a:t>
            </a:r>
            <a:r>
              <a:rPr lang="en-US" sz="2400" b="1" kern="0">
                <a:solidFill>
                  <a:schemeClr val="accent1">
                    <a:lumMod val="50000"/>
                  </a:schemeClr>
                </a:solidFill>
                <a:latin typeface="Calibri"/>
                <a:cs typeface="Arial"/>
              </a:rPr>
              <a:t> </a:t>
            </a:r>
            <a:r>
              <a:rPr lang="en-US" sz="2400" b="1" kern="0" err="1">
                <a:solidFill>
                  <a:schemeClr val="accent1">
                    <a:lumMod val="50000"/>
                  </a:schemeClr>
                </a:solidFill>
                <a:latin typeface="Calibri"/>
                <a:cs typeface="Arial"/>
              </a:rPr>
              <a:t>dựng</a:t>
            </a:r>
            <a:r>
              <a:rPr lang="en-US" sz="2400" b="1"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triển</a:t>
            </a:r>
            <a:r>
              <a:rPr lang="en-US" sz="2400" kern="0">
                <a:solidFill>
                  <a:schemeClr val="accent1">
                    <a:lumMod val="50000"/>
                  </a:schemeClr>
                </a:solidFill>
                <a:latin typeface="Calibri"/>
                <a:cs typeface="Arial"/>
              </a:rPr>
              <a:t> </a:t>
            </a:r>
            <a:r>
              <a:rPr lang="en-US" sz="2400" kern="0" err="1">
                <a:solidFill>
                  <a:schemeClr val="accent1">
                    <a:lumMod val="50000"/>
                  </a:schemeClr>
                </a:solidFill>
                <a:latin typeface="Calibri"/>
                <a:cs typeface="Arial"/>
              </a:rPr>
              <a:t>khai</a:t>
            </a:r>
            <a:endParaRPr lang="en-US" sz="2400" kern="0">
              <a:solidFill>
                <a:schemeClr val="accent1">
                  <a:lumMod val="50000"/>
                </a:schemeClr>
              </a:solidFill>
              <a:latin typeface="Calibri"/>
              <a:cs typeface="Arial"/>
            </a:endParaRPr>
          </a:p>
        </p:txBody>
      </p:sp>
      <p:grpSp>
        <p:nvGrpSpPr>
          <p:cNvPr id="18" name="Group 17">
            <a:extLst>
              <a:ext uri="{FF2B5EF4-FFF2-40B4-BE49-F238E27FC236}">
                <a16:creationId xmlns:a16="http://schemas.microsoft.com/office/drawing/2014/main" id="{E9133782-C7CF-B79A-0C45-1D5E4C203F98}"/>
              </a:ext>
            </a:extLst>
          </p:cNvPr>
          <p:cNvGrpSpPr/>
          <p:nvPr/>
        </p:nvGrpSpPr>
        <p:grpSpPr>
          <a:xfrm>
            <a:off x="6763657" y="139007"/>
            <a:ext cx="5108606" cy="784342"/>
            <a:chOff x="6763657" y="139007"/>
            <a:chExt cx="5108606" cy="784342"/>
          </a:xfrm>
        </p:grpSpPr>
        <p:pic>
          <p:nvPicPr>
            <p:cNvPr id="15" name="Picture 14" descr="Logo&#10;&#10;Description automatically generated">
              <a:extLst>
                <a:ext uri="{FF2B5EF4-FFF2-40B4-BE49-F238E27FC236}">
                  <a16:creationId xmlns:a16="http://schemas.microsoft.com/office/drawing/2014/main" id="{F6826DFD-B573-F8A7-412E-B97BAD992863}"/>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17" name="Picture 8" descr="See the source image">
              <a:extLst>
                <a:ext uri="{FF2B5EF4-FFF2-40B4-BE49-F238E27FC236}">
                  <a16:creationId xmlns:a16="http://schemas.microsoft.com/office/drawing/2014/main" id="{0E3C5764-A5C4-4AF8-F902-151144CAE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FA586544-2643-AAD5-1334-26E9D5AA2B2F}"/>
              </a:ext>
            </a:extLst>
          </p:cNvPr>
          <p:cNvPicPr>
            <a:picLocks noChangeAspect="1"/>
          </p:cNvPicPr>
          <p:nvPr/>
        </p:nvPicPr>
        <p:blipFill>
          <a:blip r:embed="rId5"/>
          <a:stretch>
            <a:fillRect/>
          </a:stretch>
        </p:blipFill>
        <p:spPr>
          <a:xfrm flipV="1">
            <a:off x="169683" y="6370312"/>
            <a:ext cx="936385" cy="327036"/>
          </a:xfrm>
          <a:prstGeom prst="rect">
            <a:avLst/>
          </a:prstGeom>
        </p:spPr>
      </p:pic>
    </p:spTree>
    <p:extLst>
      <p:ext uri="{BB962C8B-B14F-4D97-AF65-F5344CB8AC3E}">
        <p14:creationId xmlns:p14="http://schemas.microsoft.com/office/powerpoint/2010/main" val="668177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417978" y="1193001"/>
            <a:ext cx="9898062" cy="95472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29820"/>
              </a:buClr>
              <a:buSzPts val="3600"/>
              <a:buFont typeface="Cambria"/>
              <a:buNone/>
            </a:pPr>
            <a:r>
              <a:rPr lang="en-AU" sz="4000" b="1" err="1">
                <a:solidFill>
                  <a:srgbClr val="193B83"/>
                </a:solidFill>
                <a:latin typeface="Calibri"/>
                <a:cs typeface="Calibri"/>
              </a:rPr>
              <a:t>Xây</a:t>
            </a:r>
            <a:r>
              <a:rPr lang="en-AU" sz="4000" b="1">
                <a:solidFill>
                  <a:srgbClr val="193B83"/>
                </a:solidFill>
                <a:latin typeface="Calibri"/>
                <a:cs typeface="Calibri"/>
              </a:rPr>
              <a:t> </a:t>
            </a:r>
            <a:r>
              <a:rPr lang="en-AU" sz="4000" b="1" err="1">
                <a:solidFill>
                  <a:srgbClr val="193B83"/>
                </a:solidFill>
                <a:latin typeface="Calibri"/>
                <a:cs typeface="Calibri"/>
              </a:rPr>
              <a:t>dựng</a:t>
            </a:r>
            <a:r>
              <a:rPr lang="en-AU" sz="4000" b="1">
                <a:solidFill>
                  <a:srgbClr val="193B83"/>
                </a:solidFill>
                <a:latin typeface="Calibri"/>
                <a:cs typeface="Calibri"/>
              </a:rPr>
              <a:t> – </a:t>
            </a:r>
            <a:r>
              <a:rPr lang="en-AU" sz="4000" b="1" err="1">
                <a:solidFill>
                  <a:srgbClr val="193B83"/>
                </a:solidFill>
                <a:latin typeface="Calibri"/>
                <a:cs typeface="Calibri"/>
              </a:rPr>
              <a:t>Phát</a:t>
            </a:r>
            <a:r>
              <a:rPr lang="en-AU" sz="4000" b="1">
                <a:solidFill>
                  <a:srgbClr val="193B83"/>
                </a:solidFill>
                <a:latin typeface="Calibri"/>
                <a:cs typeface="Calibri"/>
              </a:rPr>
              <a:t> </a:t>
            </a:r>
            <a:r>
              <a:rPr lang="en-AU" sz="4000" b="1" err="1">
                <a:solidFill>
                  <a:srgbClr val="193B83"/>
                </a:solidFill>
                <a:latin typeface="Calibri"/>
                <a:cs typeface="Calibri"/>
              </a:rPr>
              <a:t>triển</a:t>
            </a:r>
            <a:r>
              <a:rPr lang="en-AU" sz="4000" b="1">
                <a:solidFill>
                  <a:srgbClr val="193B83"/>
                </a:solidFill>
                <a:latin typeface="Calibri"/>
                <a:cs typeface="Calibri"/>
              </a:rPr>
              <a:t> </a:t>
            </a:r>
            <a:r>
              <a:rPr lang="en-AU" sz="4000" b="1" err="1">
                <a:solidFill>
                  <a:srgbClr val="193B83"/>
                </a:solidFill>
                <a:latin typeface="Calibri"/>
                <a:cs typeface="Calibri"/>
              </a:rPr>
              <a:t>khái</a:t>
            </a:r>
            <a:r>
              <a:rPr lang="en-AU" sz="4000" b="1">
                <a:solidFill>
                  <a:srgbClr val="193B83"/>
                </a:solidFill>
                <a:latin typeface="Calibri"/>
                <a:cs typeface="Calibri"/>
              </a:rPr>
              <a:t> </a:t>
            </a:r>
            <a:r>
              <a:rPr lang="en-AU" sz="4000" b="1" err="1">
                <a:solidFill>
                  <a:srgbClr val="193B83"/>
                </a:solidFill>
                <a:latin typeface="Calibri"/>
                <a:cs typeface="Calibri"/>
              </a:rPr>
              <a:t>niệm</a:t>
            </a:r>
            <a:r>
              <a:rPr lang="en-AU" sz="4000" b="1">
                <a:solidFill>
                  <a:srgbClr val="193B83"/>
                </a:solidFill>
                <a:latin typeface="Calibri"/>
                <a:cs typeface="Calibri"/>
              </a:rPr>
              <a:t> </a:t>
            </a:r>
            <a:r>
              <a:rPr lang="en-AU" sz="4000" b="1" err="1">
                <a:solidFill>
                  <a:srgbClr val="193B83"/>
                </a:solidFill>
                <a:latin typeface="Calibri"/>
                <a:cs typeface="Calibri"/>
              </a:rPr>
              <a:t>và</a:t>
            </a:r>
            <a:r>
              <a:rPr lang="en-AU" sz="4000" b="1">
                <a:solidFill>
                  <a:srgbClr val="193B83"/>
                </a:solidFill>
                <a:latin typeface="Calibri"/>
                <a:cs typeface="Calibri"/>
              </a:rPr>
              <a:t> </a:t>
            </a:r>
            <a:r>
              <a:rPr lang="en-AU" sz="4000" b="1" err="1">
                <a:solidFill>
                  <a:srgbClr val="193B83"/>
                </a:solidFill>
                <a:latin typeface="Calibri"/>
                <a:cs typeface="Calibri"/>
              </a:rPr>
              <a:t>đề</a:t>
            </a:r>
            <a:r>
              <a:rPr lang="en-AU" sz="4000" b="1">
                <a:solidFill>
                  <a:srgbClr val="193B83"/>
                </a:solidFill>
                <a:latin typeface="Calibri"/>
                <a:cs typeface="Calibri"/>
              </a:rPr>
              <a:t> </a:t>
            </a:r>
            <a:r>
              <a:rPr lang="en-AU" sz="4000" b="1" err="1">
                <a:solidFill>
                  <a:srgbClr val="193B83"/>
                </a:solidFill>
                <a:latin typeface="Calibri"/>
                <a:cs typeface="Calibri"/>
              </a:rPr>
              <a:t>xuất</a:t>
            </a:r>
            <a:r>
              <a:rPr lang="en-AU" sz="4000" b="1">
                <a:solidFill>
                  <a:srgbClr val="193B83"/>
                </a:solidFill>
                <a:latin typeface="Calibri"/>
                <a:cs typeface="Calibri"/>
              </a:rPr>
              <a:t> </a:t>
            </a:r>
            <a:r>
              <a:rPr lang="en-AU" sz="4000" b="1" err="1">
                <a:solidFill>
                  <a:srgbClr val="193B83"/>
                </a:solidFill>
                <a:latin typeface="Calibri"/>
                <a:cs typeface="Calibri"/>
              </a:rPr>
              <a:t>về</a:t>
            </a:r>
            <a:r>
              <a:rPr lang="en-AU" sz="4000" b="1">
                <a:solidFill>
                  <a:srgbClr val="193B83"/>
                </a:solidFill>
                <a:latin typeface="Calibri"/>
                <a:cs typeface="Calibri"/>
              </a:rPr>
              <a:t> Trung Tâm</a:t>
            </a:r>
          </a:p>
        </p:txBody>
      </p:sp>
      <p:sp>
        <p:nvSpPr>
          <p:cNvPr id="301" name="Google Shape;301;p4"/>
          <p:cNvSpPr txBox="1"/>
          <p:nvPr/>
        </p:nvSpPr>
        <p:spPr>
          <a:xfrm>
            <a:off x="500690" y="2270701"/>
            <a:ext cx="10725294" cy="3826648"/>
          </a:xfrm>
          <a:prstGeom prst="rect">
            <a:avLst/>
          </a:prstGeom>
          <a:noFill/>
          <a:ln>
            <a:noFill/>
          </a:ln>
        </p:spPr>
        <p:txBody>
          <a:bodyPr spcFirstLastPara="1" wrap="square" lIns="91425" tIns="45700" rIns="91425" bIns="45700" anchor="t" anchorCtr="0">
            <a:spAutoFit/>
          </a:bodyPr>
          <a:lstStyle/>
          <a:p>
            <a:pPr marL="457200" indent="-457200">
              <a:spcBef>
                <a:spcPts val="400"/>
              </a:spcBef>
              <a:spcAft>
                <a:spcPts val="400"/>
              </a:spcAft>
              <a:buClr>
                <a:srgbClr val="00998E"/>
              </a:buClr>
              <a:buSzPct val="110000"/>
              <a:buFont typeface="Arial" panose="020B0604020202020204" pitchFamily="34" charset="0"/>
              <a:buChar char="•"/>
            </a:pPr>
            <a:r>
              <a:rPr lang="vi-VN" sz="2800">
                <a:solidFill>
                  <a:srgbClr val="193B83"/>
                </a:solidFill>
                <a:latin typeface="Calibri"/>
                <a:ea typeface="Cambria"/>
                <a:cs typeface="Cambria"/>
                <a:sym typeface="Cambria"/>
              </a:rPr>
              <a:t>Đối tác và quan hệ đối tác</a:t>
            </a:r>
            <a:endParaRPr lang="en-US" sz="2800">
              <a:solidFill>
                <a:srgbClr val="193B83"/>
              </a:solidFill>
              <a:latin typeface="Calibri"/>
              <a:ea typeface="Cambria"/>
              <a:cs typeface="Cambria"/>
            </a:endParaRPr>
          </a:p>
          <a:p>
            <a:pPr marL="457200" indent="-457200">
              <a:spcBef>
                <a:spcPts val="400"/>
              </a:spcBef>
              <a:spcAft>
                <a:spcPts val="400"/>
              </a:spcAft>
              <a:buClr>
                <a:srgbClr val="00998E"/>
              </a:buClr>
              <a:buSzPct val="110000"/>
              <a:buFont typeface="Arial" panose="020B0604020202020204" pitchFamily="34" charset="0"/>
              <a:buChar char="•"/>
            </a:pPr>
            <a:r>
              <a:rPr lang="vi-VN" sz="2800">
                <a:solidFill>
                  <a:srgbClr val="193B83"/>
                </a:solidFill>
                <a:latin typeface="Calibri"/>
                <a:ea typeface="Cambria"/>
                <a:cs typeface="Cambria"/>
                <a:sym typeface="Cambria"/>
              </a:rPr>
              <a:t>Các chủ đề và mục tiêu chiến lược</a:t>
            </a:r>
            <a:endParaRPr lang="en-US" sz="2800">
              <a:solidFill>
                <a:srgbClr val="193B83"/>
              </a:solidFill>
              <a:latin typeface="Calibri"/>
              <a:ea typeface="Cambria"/>
              <a:cs typeface="Cambria"/>
            </a:endParaRPr>
          </a:p>
          <a:p>
            <a:pPr marL="457200" indent="-457200">
              <a:spcBef>
                <a:spcPts val="400"/>
              </a:spcBef>
              <a:spcAft>
                <a:spcPts val="400"/>
              </a:spcAft>
              <a:buClr>
                <a:srgbClr val="00998E"/>
              </a:buClr>
              <a:buSzPct val="110000"/>
              <a:buFont typeface="Arial" panose="020B0604020202020204" pitchFamily="34" charset="0"/>
              <a:buChar char="•"/>
            </a:pPr>
            <a:r>
              <a:rPr lang="vi-VN" sz="2800">
                <a:solidFill>
                  <a:srgbClr val="193B83"/>
                </a:solidFill>
                <a:latin typeface="Calibri"/>
                <a:ea typeface="Cambria"/>
                <a:cs typeface="Cambria"/>
                <a:sym typeface="Cambria"/>
              </a:rPr>
              <a:t>Các hoạt động và dịch vụ đổi mới</a:t>
            </a:r>
            <a:endParaRPr lang="en-US" sz="2800">
              <a:solidFill>
                <a:srgbClr val="193B83"/>
              </a:solidFill>
              <a:latin typeface="Calibri"/>
              <a:ea typeface="Cambria"/>
              <a:cs typeface="Cambria"/>
            </a:endParaRPr>
          </a:p>
          <a:p>
            <a:pPr marL="457200" indent="-457200">
              <a:spcBef>
                <a:spcPts val="400"/>
              </a:spcBef>
              <a:spcAft>
                <a:spcPts val="400"/>
              </a:spcAft>
              <a:buClr>
                <a:srgbClr val="00998E"/>
              </a:buClr>
              <a:buSzPct val="110000"/>
              <a:buFont typeface="Arial" panose="020B0604020202020204" pitchFamily="34" charset="0"/>
              <a:buChar char="•"/>
            </a:pPr>
            <a:r>
              <a:rPr lang="vi-VN" sz="2800">
                <a:solidFill>
                  <a:srgbClr val="193B83"/>
                </a:solidFill>
                <a:latin typeface="Calibri"/>
                <a:ea typeface="Cambria"/>
                <a:cs typeface="Cambria"/>
                <a:sym typeface="Cambria"/>
              </a:rPr>
              <a:t>Mô hình quản trị và kinh doanh theo trung tâm</a:t>
            </a:r>
            <a:endParaRPr lang="en-US" sz="2800">
              <a:solidFill>
                <a:srgbClr val="193B83"/>
              </a:solidFill>
              <a:latin typeface="Calibri"/>
              <a:ea typeface="Cambria"/>
              <a:cs typeface="Cambria"/>
            </a:endParaRPr>
          </a:p>
          <a:p>
            <a:pPr marL="457200" indent="-457200">
              <a:spcBef>
                <a:spcPts val="400"/>
              </a:spcBef>
              <a:spcAft>
                <a:spcPts val="400"/>
              </a:spcAft>
              <a:buClr>
                <a:srgbClr val="00998E"/>
              </a:buClr>
              <a:buSzPct val="110000"/>
              <a:buFont typeface="Arial" panose="020B0604020202020204" pitchFamily="34" charset="0"/>
              <a:buChar char="•"/>
            </a:pPr>
            <a:r>
              <a:rPr lang="vi-VN" sz="2800">
                <a:solidFill>
                  <a:srgbClr val="193B83"/>
                </a:solidFill>
                <a:latin typeface="Calibri"/>
                <a:ea typeface="Cambria"/>
                <a:cs typeface="Cambria"/>
                <a:sym typeface="Cambria"/>
              </a:rPr>
              <a:t>Ví dụ về các trung tâm đổi mới</a:t>
            </a:r>
            <a:endParaRPr lang="en-US" sz="2800">
              <a:solidFill>
                <a:srgbClr val="193B83"/>
              </a:solidFill>
              <a:latin typeface="Calibri"/>
              <a:ea typeface="Cambria"/>
              <a:cs typeface="Cambria"/>
            </a:endParaRPr>
          </a:p>
          <a:p>
            <a:pPr marL="457200" indent="-457200">
              <a:spcBef>
                <a:spcPts val="400"/>
              </a:spcBef>
              <a:spcAft>
                <a:spcPts val="400"/>
              </a:spcAft>
              <a:buClr>
                <a:srgbClr val="00998E"/>
              </a:buClr>
              <a:buSzPct val="110000"/>
              <a:buFont typeface="Arial" panose="020B0604020202020204" pitchFamily="34" charset="0"/>
              <a:buChar char="•"/>
            </a:pPr>
            <a:r>
              <a:rPr lang="vi-VN" sz="2800" b="1">
                <a:solidFill>
                  <a:srgbClr val="193B83"/>
                </a:solidFill>
                <a:latin typeface="Calibri"/>
                <a:ea typeface="Cambria"/>
                <a:cs typeface="Cambria"/>
                <a:sym typeface="Cambria"/>
              </a:rPr>
              <a:t>Các nhóm thảo luận- chia sẻ suy nghĩ và ý tưởng của bạn</a:t>
            </a:r>
            <a:endParaRPr lang="en-US" sz="2800" b="1">
              <a:solidFill>
                <a:srgbClr val="193B83"/>
              </a:solidFill>
              <a:latin typeface="Calibri"/>
              <a:ea typeface="Cambria"/>
              <a:cs typeface="Cambria"/>
            </a:endParaRPr>
          </a:p>
          <a:p>
            <a:pPr marL="457200" indent="-457200">
              <a:spcBef>
                <a:spcPts val="400"/>
              </a:spcBef>
              <a:spcAft>
                <a:spcPts val="400"/>
              </a:spcAft>
              <a:buClr>
                <a:srgbClr val="00998E"/>
              </a:buClr>
              <a:buSzPct val="110000"/>
              <a:buFont typeface="Arial" panose="020B0604020202020204" pitchFamily="34" charset="0"/>
              <a:buChar char="•"/>
            </a:pPr>
            <a:r>
              <a:rPr lang="en-US" sz="2800">
                <a:solidFill>
                  <a:srgbClr val="193B83"/>
                </a:solidFill>
                <a:latin typeface="Calibri"/>
                <a:ea typeface="Cambria"/>
                <a:cs typeface="Cambria"/>
                <a:sym typeface="Cambria"/>
              </a:rPr>
              <a:t>Các b</a:t>
            </a:r>
            <a:r>
              <a:rPr lang="vi-VN" sz="2800">
                <a:solidFill>
                  <a:srgbClr val="193B83"/>
                </a:solidFill>
                <a:latin typeface="Calibri"/>
                <a:ea typeface="Cambria"/>
                <a:cs typeface="Cambria"/>
                <a:sym typeface="Cambria"/>
              </a:rPr>
              <a:t>ước tiếp theo</a:t>
            </a:r>
            <a:endParaRPr lang="en-US" sz="2800">
              <a:solidFill>
                <a:srgbClr val="193B83"/>
              </a:solidFill>
              <a:latin typeface="Calibri"/>
              <a:ea typeface="Cambria"/>
              <a:cs typeface="Cambria"/>
            </a:endParaRPr>
          </a:p>
        </p:txBody>
      </p:sp>
      <p:grpSp>
        <p:nvGrpSpPr>
          <p:cNvPr id="6" name="Group 5">
            <a:extLst>
              <a:ext uri="{FF2B5EF4-FFF2-40B4-BE49-F238E27FC236}">
                <a16:creationId xmlns:a16="http://schemas.microsoft.com/office/drawing/2014/main" id="{09BDD0DC-9EAD-E804-5B09-4B8CE8C8F7C2}"/>
              </a:ext>
            </a:extLst>
          </p:cNvPr>
          <p:cNvGrpSpPr/>
          <p:nvPr/>
        </p:nvGrpSpPr>
        <p:grpSpPr>
          <a:xfrm>
            <a:off x="6763657" y="139007"/>
            <a:ext cx="5108606" cy="784342"/>
            <a:chOff x="6763657" y="139007"/>
            <a:chExt cx="5108606" cy="784342"/>
          </a:xfrm>
        </p:grpSpPr>
        <p:pic>
          <p:nvPicPr>
            <p:cNvPr id="7" name="Picture 6" descr="Logo&#10;&#10;Description automatically generated">
              <a:extLst>
                <a:ext uri="{FF2B5EF4-FFF2-40B4-BE49-F238E27FC236}">
                  <a16:creationId xmlns:a16="http://schemas.microsoft.com/office/drawing/2014/main" id="{D490F2C3-A97F-AEBA-1186-4242789E5E02}"/>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8" name="Picture 8" descr="See the source image">
              <a:extLst>
                <a:ext uri="{FF2B5EF4-FFF2-40B4-BE49-F238E27FC236}">
                  <a16:creationId xmlns:a16="http://schemas.microsoft.com/office/drawing/2014/main" id="{C34D920F-21E4-5196-0DA8-EE637BF30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809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416561" y="978205"/>
            <a:ext cx="9898062" cy="9547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29820"/>
              </a:buClr>
              <a:buSzPts val="3600"/>
              <a:buFont typeface="Cambria"/>
              <a:buNone/>
            </a:pPr>
            <a:r>
              <a:rPr lang="es-CO" sz="4000" b="1">
                <a:solidFill>
                  <a:srgbClr val="193B83"/>
                </a:solidFill>
                <a:latin typeface="Calibri"/>
                <a:cs typeface="Calibri"/>
              </a:rPr>
              <a:t>Nguyên tắc hợp tác</a:t>
            </a:r>
            <a:endParaRPr lang="en-AU" sz="4000" b="1">
              <a:solidFill>
                <a:srgbClr val="193B83"/>
              </a:solidFill>
              <a:latin typeface="Calibri"/>
              <a:cs typeface="Calibri"/>
            </a:endParaRPr>
          </a:p>
        </p:txBody>
      </p:sp>
      <p:sp>
        <p:nvSpPr>
          <p:cNvPr id="301" name="Google Shape;301;p4"/>
          <p:cNvSpPr txBox="1"/>
          <p:nvPr/>
        </p:nvSpPr>
        <p:spPr>
          <a:xfrm>
            <a:off x="416561" y="2149744"/>
            <a:ext cx="10999300" cy="3785611"/>
          </a:xfrm>
          <a:prstGeom prst="rect">
            <a:avLst/>
          </a:prstGeom>
          <a:noFill/>
          <a:ln>
            <a:noFill/>
          </a:ln>
        </p:spPr>
        <p:txBody>
          <a:bodyPr spcFirstLastPara="1" wrap="square" lIns="91425" tIns="45700" rIns="91425" bIns="45700" anchor="t" anchorCtr="0">
            <a:spAutoFit/>
          </a:bodyPr>
          <a:lstStyle/>
          <a:p>
            <a:pPr marL="457200" indent="-457200">
              <a:spcBef>
                <a:spcPts val="200"/>
              </a:spcBef>
              <a:spcAft>
                <a:spcPts val="200"/>
              </a:spcAft>
              <a:buClr>
                <a:srgbClr val="00998E"/>
              </a:buClr>
              <a:buSzPct val="110000"/>
              <a:buFont typeface="Arial" panose="020B0604020202020204" pitchFamily="34" charset="0"/>
              <a:buChar char="•"/>
            </a:pPr>
            <a:r>
              <a:rPr lang="vi-VN" sz="2200">
                <a:solidFill>
                  <a:srgbClr val="193B83"/>
                </a:solidFill>
                <a:latin typeface="Calibri"/>
                <a:ea typeface="Cambria"/>
                <a:cs typeface="Calibri"/>
                <a:sym typeface="Cambria"/>
              </a:rPr>
              <a:t>Trung tâm </a:t>
            </a:r>
            <a:r>
              <a:rPr lang="vi-VN" sz="2200" err="1">
                <a:solidFill>
                  <a:srgbClr val="193B83"/>
                </a:solidFill>
                <a:latin typeface="Calibri"/>
                <a:ea typeface="Cambria"/>
                <a:cs typeface="Calibri"/>
                <a:sym typeface="Cambria"/>
              </a:rPr>
              <a:t>là</a:t>
            </a:r>
            <a:r>
              <a:rPr lang="vi-VN"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có</a:t>
            </a:r>
            <a:r>
              <a:rPr lang="vi-VN" sz="2200">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nền</a:t>
            </a:r>
            <a:r>
              <a:rPr lang="vi-VN"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tảng</a:t>
            </a:r>
            <a:r>
              <a:rPr lang="vi-VN"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đối</a:t>
            </a:r>
            <a:r>
              <a:rPr lang="vi-VN"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tác</a:t>
            </a:r>
            <a:r>
              <a:rPr lang="vi-VN" sz="2200" b="1">
                <a:solidFill>
                  <a:srgbClr val="193B83"/>
                </a:solidFill>
                <a:latin typeface="Calibri"/>
                <a:ea typeface="Cambria"/>
                <a:cs typeface="Calibri"/>
                <a:sym typeface="Cambria"/>
              </a:rPr>
              <a:t> trung lập, đa bên, </a:t>
            </a:r>
            <a:r>
              <a:rPr lang="en-US" sz="2200" b="1" err="1">
                <a:solidFill>
                  <a:srgbClr val="193B83"/>
                </a:solidFill>
                <a:latin typeface="Calibri"/>
                <a:ea typeface="Cambria"/>
                <a:cs typeface="Calibri"/>
                <a:sym typeface="Cambria"/>
              </a:rPr>
              <a:t>và</a:t>
            </a:r>
            <a:r>
              <a:rPr lang="en-US"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mang</a:t>
            </a:r>
            <a:r>
              <a:rPr lang="en-US"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tính</a:t>
            </a:r>
            <a:r>
              <a:rPr lang="en-US"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cạnh</a:t>
            </a:r>
            <a:r>
              <a:rPr lang="vi-VN" sz="2200" b="1">
                <a:solidFill>
                  <a:srgbClr val="193B83"/>
                </a:solidFill>
                <a:latin typeface="Calibri"/>
                <a:ea typeface="Cambria"/>
                <a:cs typeface="Calibri"/>
                <a:sym typeface="Cambria"/>
              </a:rPr>
              <a:t> tranh </a:t>
            </a:r>
            <a:r>
              <a:rPr lang="en-US" sz="2200" b="1">
                <a:solidFill>
                  <a:srgbClr val="193B83"/>
                </a:solidFill>
                <a:latin typeface="Calibri"/>
                <a:ea typeface="Cambria"/>
                <a:cs typeface="Calibri"/>
                <a:sym typeface="Cambria"/>
              </a:rPr>
              <a:t>“</a:t>
            </a:r>
            <a:r>
              <a:rPr lang="en-US" sz="2200" b="1" err="1">
                <a:solidFill>
                  <a:srgbClr val="193B83"/>
                </a:solidFill>
                <a:latin typeface="Calibri"/>
                <a:ea typeface="Cambria"/>
                <a:cs typeface="Calibri"/>
                <a:sym typeface="Cambria"/>
              </a:rPr>
              <a:t>sơ</a:t>
            </a:r>
            <a:r>
              <a:rPr lang="en-US"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khai</a:t>
            </a:r>
            <a:r>
              <a:rPr lang="en-US" sz="2200" b="1">
                <a:solidFill>
                  <a:srgbClr val="193B83"/>
                </a:solidFill>
                <a:latin typeface="Calibri"/>
                <a:ea typeface="Cambria"/>
                <a:cs typeface="Calibri"/>
                <a:sym typeface="Cambria"/>
              </a:rPr>
              <a:t>”;</a:t>
            </a:r>
            <a:endParaRPr lang="en-US" sz="2200" b="1">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en-US" sz="2200">
                <a:solidFill>
                  <a:srgbClr val="193B83"/>
                </a:solidFill>
                <a:latin typeface="Calibri"/>
                <a:ea typeface="Cambria"/>
                <a:cs typeface="Cambria"/>
                <a:sym typeface="Cambria"/>
              </a:rPr>
              <a:t>Trung </a:t>
            </a:r>
            <a:r>
              <a:rPr lang="en-US" sz="2200" err="1">
                <a:solidFill>
                  <a:srgbClr val="193B83"/>
                </a:solidFill>
                <a:latin typeface="Calibri"/>
                <a:ea typeface="Cambria"/>
                <a:cs typeface="Cambria"/>
                <a:sym typeface="Cambria"/>
              </a:rPr>
              <a:t>tâm</a:t>
            </a:r>
            <a:r>
              <a:rPr lang="en-US" sz="2200">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mở</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cửa</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cho</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tất</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cả</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thành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viên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của</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hệ</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thống</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đổi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mới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thực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phẩm</a:t>
            </a:r>
            <a:r>
              <a:rPr lang="en-US" sz="2200">
                <a:solidFill>
                  <a:srgbClr val="193B83"/>
                </a:solidFill>
                <a:latin typeface="Calibri"/>
                <a:ea typeface="Cambria"/>
                <a:cs typeface="Cambria"/>
                <a:sym typeface="Cambria"/>
              </a:rPr>
              <a:t>;</a:t>
            </a:r>
            <a:endParaRPr lang="en-US" sz="2200">
              <a:solidFill>
                <a:srgbClr val="193B83"/>
              </a:solidFill>
              <a:latin typeface="Calibri"/>
              <a:ea typeface="Cambria"/>
              <a:cs typeface="Cambria"/>
            </a:endParaRPr>
          </a:p>
          <a:p>
            <a:pPr marL="457200" indent="-457200">
              <a:spcBef>
                <a:spcPts val="200"/>
              </a:spcBef>
              <a:spcAft>
                <a:spcPts val="200"/>
              </a:spcAft>
              <a:buClr>
                <a:srgbClr val="00998E"/>
              </a:buClr>
              <a:buSzPct val="110000"/>
              <a:buFont typeface="Arial" panose="020B0604020202020204" pitchFamily="34" charset="0"/>
              <a:buChar char="•"/>
            </a:pPr>
            <a:r>
              <a:rPr lang="en-US" sz="2200" b="1">
                <a:solidFill>
                  <a:srgbClr val="193B83"/>
                </a:solidFill>
                <a:latin typeface="Calibri"/>
                <a:ea typeface="Cambria"/>
                <a:cs typeface="Cambria"/>
                <a:sym typeface="Cambria"/>
              </a:rPr>
              <a:t>Các </a:t>
            </a:r>
            <a:r>
              <a:rPr lang="en-US" sz="2200" b="1" err="1">
                <a:solidFill>
                  <a:srgbClr val="193B83"/>
                </a:solidFill>
                <a:latin typeface="Calibri"/>
                <a:ea typeface="Cambria"/>
                <a:cs typeface="Cambria"/>
                <a:sym typeface="Cambria"/>
              </a:rPr>
              <a:t>khoản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đóng</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góp</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phải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phù</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hợp</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với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loại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đối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tác</a:t>
            </a:r>
            <a:r>
              <a:rPr lang="en-US" sz="2200" b="1">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có</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thể</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đóng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góp</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bằng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tiền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hoặc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hiện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vật</a:t>
            </a:r>
            <a:r>
              <a:rPr lang="en-US" sz="2200">
                <a:solidFill>
                  <a:srgbClr val="193B83"/>
                </a:solidFill>
                <a:latin typeface="Calibri"/>
                <a:ea typeface="Cambria"/>
                <a:cs typeface="Cambria"/>
                <a:sym typeface="Cambria"/>
              </a:rPr>
              <a:t>;</a:t>
            </a:r>
            <a:endParaRPr lang="en-US" sz="2200">
              <a:solidFill>
                <a:srgbClr val="193B83"/>
              </a:solidFill>
              <a:latin typeface="Calibri"/>
              <a:ea typeface="Cambria"/>
              <a:cs typeface="Cambria"/>
            </a:endParaRPr>
          </a:p>
          <a:p>
            <a:pPr marL="457200" indent="-457200">
              <a:spcBef>
                <a:spcPts val="200"/>
              </a:spcBef>
              <a:spcAft>
                <a:spcPts val="200"/>
              </a:spcAft>
              <a:buClr>
                <a:srgbClr val="00998E"/>
              </a:buClr>
              <a:buSzPct val="110000"/>
              <a:buFont typeface="Arial" panose="020B0604020202020204" pitchFamily="34" charset="0"/>
              <a:buChar char="•"/>
            </a:pPr>
            <a:r>
              <a:rPr lang="vi-VN" sz="2200">
                <a:solidFill>
                  <a:srgbClr val="193B83"/>
                </a:solidFill>
                <a:latin typeface="Calibri"/>
                <a:ea typeface="Cambria"/>
                <a:cs typeface="Cambria"/>
                <a:sym typeface="Cambria"/>
              </a:rPr>
              <a:t>Các đối tác </a:t>
            </a:r>
            <a:r>
              <a:rPr lang="vi-VN" sz="2200" b="1">
                <a:solidFill>
                  <a:srgbClr val="193B83"/>
                </a:solidFill>
                <a:latin typeface="Calibri"/>
                <a:ea typeface="Cambria"/>
                <a:cs typeface="Cambria"/>
                <a:sym typeface="Cambria"/>
              </a:rPr>
              <a:t>được khuyến khích chia </a:t>
            </a:r>
            <a:r>
              <a:rPr lang="vi-VN" sz="2200" b="1" err="1">
                <a:solidFill>
                  <a:srgbClr val="193B83"/>
                </a:solidFill>
                <a:latin typeface="Calibri"/>
                <a:ea typeface="Cambria"/>
                <a:cs typeface="Cambria"/>
                <a:sym typeface="Cambria"/>
              </a:rPr>
              <a:t>sẻ</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kiến</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thức</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và</a:t>
            </a:r>
            <a:r>
              <a:rPr lang="vi-VN"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công</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hiến</a:t>
            </a:r>
            <a:r>
              <a:rPr lang="en-US"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thời</a:t>
            </a:r>
            <a:r>
              <a:rPr lang="vi-VN" sz="2200" b="1">
                <a:solidFill>
                  <a:srgbClr val="193B83"/>
                </a:solidFill>
                <a:latin typeface="Calibri"/>
                <a:ea typeface="Cambria"/>
                <a:cs typeface="Cambria"/>
                <a:sym typeface="Cambria"/>
              </a:rPr>
              <a:t> gian </a:t>
            </a:r>
            <a:r>
              <a:rPr lang="vi-VN" sz="2200" b="1" err="1">
                <a:solidFill>
                  <a:srgbClr val="193B83"/>
                </a:solidFill>
                <a:latin typeface="Calibri"/>
                <a:ea typeface="Cambria"/>
                <a:cs typeface="Cambria"/>
                <a:sym typeface="Cambria"/>
              </a:rPr>
              <a:t>của</a:t>
            </a:r>
            <a:r>
              <a:rPr lang="vi-VN" sz="2200" b="1">
                <a:solidFill>
                  <a:srgbClr val="193B83"/>
                </a:solidFill>
                <a:latin typeface="Calibri"/>
                <a:ea typeface="Cambria"/>
                <a:cs typeface="Cambria"/>
                <a:sym typeface="Cambria"/>
              </a:rPr>
              <a:t> họ với trung tâm</a:t>
            </a:r>
            <a:r>
              <a:rPr lang="vi-VN" sz="2200">
                <a:solidFill>
                  <a:srgbClr val="193B83"/>
                </a:solidFill>
                <a:latin typeface="Calibri"/>
                <a:ea typeface="Cambria"/>
                <a:cs typeface="Cambria"/>
                <a:sym typeface="Cambria"/>
              </a:rPr>
              <a:t>; và</a:t>
            </a:r>
            <a:endParaRPr lang="en-US" sz="2200">
              <a:solidFill>
                <a:srgbClr val="193B83"/>
              </a:solidFill>
              <a:latin typeface="Calibri"/>
              <a:ea typeface="Cambria"/>
              <a:cs typeface="Cambria"/>
            </a:endParaRPr>
          </a:p>
          <a:p>
            <a:pPr marL="457200" indent="-457200">
              <a:spcBef>
                <a:spcPts val="200"/>
              </a:spcBef>
              <a:spcAft>
                <a:spcPts val="200"/>
              </a:spcAft>
              <a:buClr>
                <a:srgbClr val="00998E"/>
              </a:buClr>
              <a:buSzPct val="110000"/>
              <a:buFont typeface="Arial" panose="020B0604020202020204" pitchFamily="34" charset="0"/>
              <a:buChar char="•"/>
            </a:pPr>
            <a:r>
              <a:rPr lang="en-US" sz="2200">
                <a:solidFill>
                  <a:srgbClr val="193B83"/>
                </a:solidFill>
                <a:latin typeface="Calibri"/>
                <a:ea typeface="Cambria"/>
                <a:cs typeface="Cambria"/>
                <a:sym typeface="Cambria"/>
              </a:rPr>
              <a:t>Các </a:t>
            </a:r>
            <a:r>
              <a:rPr lang="en-US" sz="2200" err="1">
                <a:solidFill>
                  <a:srgbClr val="193B83"/>
                </a:solidFill>
                <a:latin typeface="Calibri"/>
                <a:ea typeface="Cambria"/>
                <a:cs typeface="Cambria"/>
                <a:sym typeface="Cambria"/>
              </a:rPr>
              <a:t>đối</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tác</a:t>
            </a:r>
            <a:r>
              <a:rPr lang="en-US" sz="2200">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tham</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gia</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trực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tiếp</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vào</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việc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chuyển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đổi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Hệ</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thống</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thực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phẩm</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đổi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mới</a:t>
            </a:r>
            <a:r>
              <a:rPr lang="en-US" sz="2200" b="1">
                <a:solidFill>
                  <a:srgbClr val="193B83"/>
                </a:solidFill>
                <a:latin typeface="Calibri"/>
                <a:ea typeface="Cambria"/>
                <a:cs typeface="Cambria"/>
                <a:sym typeface="Cambria"/>
              </a:rPr>
              <a:t>.</a:t>
            </a:r>
            <a:endParaRPr lang="en-US" sz="2200" b="1">
              <a:solidFill>
                <a:srgbClr val="193B83"/>
              </a:solidFill>
              <a:latin typeface="Calibri"/>
              <a:ea typeface="Cambria"/>
              <a:cs typeface="Cambria"/>
            </a:endParaRPr>
          </a:p>
          <a:p>
            <a:pPr marL="457200" indent="-457200">
              <a:spcBef>
                <a:spcPts val="200"/>
              </a:spcBef>
              <a:spcAft>
                <a:spcPts val="200"/>
              </a:spcAft>
              <a:buClr>
                <a:srgbClr val="00998E"/>
              </a:buClr>
              <a:buSzPct val="110000"/>
              <a:buFont typeface="Arial" panose="020B0604020202020204" pitchFamily="34" charset="0"/>
              <a:buChar char="•"/>
            </a:pPr>
            <a:r>
              <a:rPr lang="en-US" sz="2200">
                <a:solidFill>
                  <a:srgbClr val="193B83"/>
                </a:solidFill>
                <a:latin typeface="Calibri"/>
                <a:ea typeface="Cambria"/>
                <a:cs typeface="Calibri"/>
                <a:sym typeface="Cambria"/>
              </a:rPr>
              <a:t>N</a:t>
            </a:r>
            <a:r>
              <a:rPr lang="vi-VN" sz="2200" err="1">
                <a:solidFill>
                  <a:srgbClr val="193B83"/>
                </a:solidFill>
                <a:latin typeface="Calibri"/>
                <a:ea typeface="Cambria"/>
                <a:cs typeface="Calibri"/>
                <a:sym typeface="Cambria"/>
              </a:rPr>
              <a:t>guyên</a:t>
            </a:r>
            <a:r>
              <a:rPr lang="vi-VN" sz="2200">
                <a:solidFill>
                  <a:srgbClr val="193B83"/>
                </a:solidFill>
                <a:latin typeface="Calibri"/>
                <a:ea typeface="Cambria"/>
                <a:cs typeface="Calibri"/>
                <a:sym typeface="Cambria"/>
              </a:rPr>
              <a:t> </a:t>
            </a:r>
            <a:r>
              <a:rPr lang="vi-VN" sz="2200" err="1">
                <a:solidFill>
                  <a:srgbClr val="193B83"/>
                </a:solidFill>
                <a:latin typeface="Calibri"/>
                <a:ea typeface="Cambria"/>
                <a:cs typeface="Calibri"/>
                <a:sym typeface="Cambria"/>
              </a:rPr>
              <a:t>tắc</a:t>
            </a:r>
            <a:r>
              <a:rPr lang="vi-VN"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hợp</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tác</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thiết</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yếu</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chính</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là</a:t>
            </a:r>
            <a:r>
              <a:rPr lang="en-US" sz="2200">
                <a:solidFill>
                  <a:srgbClr val="193B83"/>
                </a:solidFill>
                <a:latin typeface="Calibri"/>
                <a:ea typeface="Cambria"/>
                <a:cs typeface="Calibri"/>
                <a:sym typeface="Cambria"/>
              </a:rPr>
              <a:t> </a:t>
            </a:r>
            <a:r>
              <a:rPr lang="en-US" sz="2200" b="1">
                <a:solidFill>
                  <a:srgbClr val="193B83"/>
                </a:solidFill>
                <a:latin typeface="Calibri"/>
                <a:ea typeface="Cambria"/>
                <a:cs typeface="Calibri"/>
                <a:sym typeface="Cambria"/>
              </a:rPr>
              <a:t>s</a:t>
            </a:r>
            <a:r>
              <a:rPr lang="vi-VN" sz="2200" b="1">
                <a:solidFill>
                  <a:srgbClr val="193B83"/>
                </a:solidFill>
                <a:latin typeface="Calibri"/>
                <a:ea typeface="Cambria"/>
                <a:cs typeface="Calibri"/>
                <a:sym typeface="Cambria"/>
              </a:rPr>
              <a:t>ự tham gia và hợp tác tích cực </a:t>
            </a:r>
            <a:r>
              <a:rPr lang="vi-VN" sz="2200">
                <a:solidFill>
                  <a:srgbClr val="193B83"/>
                </a:solidFill>
                <a:latin typeface="Calibri"/>
                <a:ea typeface="Cambria"/>
                <a:cs typeface="Calibri"/>
                <a:sym typeface="Cambria"/>
              </a:rPr>
              <a:t>giữa khu vực tư nhân (bao </a:t>
            </a:r>
            <a:r>
              <a:rPr lang="vi-VN" sz="2200" err="1">
                <a:solidFill>
                  <a:srgbClr val="193B83"/>
                </a:solidFill>
                <a:latin typeface="Calibri"/>
                <a:ea typeface="Cambria"/>
                <a:cs typeface="Calibri"/>
                <a:sym typeface="Cambria"/>
              </a:rPr>
              <a:t>gồm</a:t>
            </a:r>
            <a:r>
              <a:rPr lang="vi-VN" sz="2200">
                <a:solidFill>
                  <a:srgbClr val="193B83"/>
                </a:solidFill>
                <a:latin typeface="Calibri"/>
                <a:ea typeface="Cambria"/>
                <a:cs typeface="Calibri"/>
                <a:sym typeface="Cambria"/>
              </a:rPr>
              <a:t> </a:t>
            </a:r>
            <a:r>
              <a:rPr lang="vi-VN" sz="2200" err="1">
                <a:solidFill>
                  <a:srgbClr val="193B83"/>
                </a:solidFill>
                <a:latin typeface="Calibri"/>
                <a:ea typeface="Cambria"/>
                <a:cs typeface="Calibri"/>
                <a:sym typeface="Cambria"/>
              </a:rPr>
              <a:t>các</a:t>
            </a:r>
            <a:r>
              <a:rPr lang="vi-VN" sz="2200">
                <a:solidFill>
                  <a:srgbClr val="193B83"/>
                </a:solidFill>
                <a:latin typeface="Calibri"/>
                <a:ea typeface="Cambria"/>
                <a:cs typeface="Calibri"/>
                <a:sym typeface="Cambria"/>
              </a:rPr>
              <a:t> MSME), </a:t>
            </a:r>
            <a:r>
              <a:rPr lang="en-US" sz="2200" err="1">
                <a:solidFill>
                  <a:srgbClr val="193B83"/>
                </a:solidFill>
                <a:latin typeface="Calibri"/>
                <a:ea typeface="Cambria"/>
                <a:cs typeface="Calibri"/>
                <a:sym typeface="Cambria"/>
              </a:rPr>
              <a:t>khối</a:t>
            </a:r>
            <a:r>
              <a:rPr lang="en-US" sz="2200">
                <a:solidFill>
                  <a:srgbClr val="193B83"/>
                </a:solidFill>
                <a:latin typeface="Calibri"/>
                <a:ea typeface="Cambria"/>
                <a:cs typeface="Calibri"/>
                <a:sym typeface="Cambria"/>
              </a:rPr>
              <a:t> </a:t>
            </a:r>
            <a:r>
              <a:rPr lang="vi-VN" sz="2200">
                <a:solidFill>
                  <a:srgbClr val="193B83"/>
                </a:solidFill>
                <a:latin typeface="Calibri"/>
                <a:ea typeface="Cambria"/>
                <a:cs typeface="Calibri"/>
                <a:sym typeface="Cambria"/>
              </a:rPr>
              <a:t>nghiên </a:t>
            </a:r>
            <a:r>
              <a:rPr lang="vi-VN" sz="2200" err="1">
                <a:solidFill>
                  <a:srgbClr val="193B83"/>
                </a:solidFill>
                <a:latin typeface="Calibri"/>
                <a:ea typeface="Cambria"/>
                <a:cs typeface="Calibri"/>
                <a:sym typeface="Cambria"/>
              </a:rPr>
              <a:t>cứu</a:t>
            </a:r>
            <a:r>
              <a:rPr lang="vi-VN" sz="2200">
                <a:solidFill>
                  <a:srgbClr val="193B83"/>
                </a:solidFill>
                <a:latin typeface="Calibri"/>
                <a:ea typeface="Cambria"/>
                <a:cs typeface="Calibri"/>
                <a:sym typeface="Cambria"/>
              </a:rPr>
              <a:t>, </a:t>
            </a:r>
            <a:r>
              <a:rPr lang="vi-VN" sz="2200" err="1">
                <a:solidFill>
                  <a:srgbClr val="193B83"/>
                </a:solidFill>
                <a:latin typeface="Calibri"/>
                <a:ea typeface="Cambria"/>
                <a:cs typeface="Calibri"/>
                <a:sym typeface="Cambria"/>
              </a:rPr>
              <a:t>phát</a:t>
            </a:r>
            <a:r>
              <a:rPr lang="vi-VN" sz="2200">
                <a:solidFill>
                  <a:srgbClr val="193B83"/>
                </a:solidFill>
                <a:latin typeface="Calibri"/>
                <a:ea typeface="Cambria"/>
                <a:cs typeface="Calibri"/>
                <a:sym typeface="Cambria"/>
              </a:rPr>
              <a:t> </a:t>
            </a:r>
            <a:r>
              <a:rPr lang="vi-VN" sz="2200" err="1">
                <a:solidFill>
                  <a:srgbClr val="193B83"/>
                </a:solidFill>
                <a:latin typeface="Calibri"/>
                <a:ea typeface="Cambria"/>
                <a:cs typeface="Calibri"/>
                <a:sym typeface="Cambria"/>
              </a:rPr>
              <a:t>triển</a:t>
            </a:r>
            <a:r>
              <a:rPr lang="vi-VN" sz="2200">
                <a:solidFill>
                  <a:srgbClr val="193B83"/>
                </a:solidFill>
                <a:latin typeface="Calibri"/>
                <a:ea typeface="Cambria"/>
                <a:cs typeface="Calibri"/>
                <a:sym typeface="Cambria"/>
              </a:rPr>
              <a:t> và các bên liên quan của Chính </a:t>
            </a:r>
            <a:r>
              <a:rPr lang="vi-VN" sz="2200" err="1">
                <a:solidFill>
                  <a:srgbClr val="193B83"/>
                </a:solidFill>
                <a:latin typeface="Calibri"/>
                <a:ea typeface="Cambria"/>
                <a:cs typeface="Calibri"/>
                <a:sym typeface="Cambria"/>
              </a:rPr>
              <a:t>phủ</a:t>
            </a:r>
            <a:r>
              <a:rPr lang="vi-VN" sz="2200">
                <a:solidFill>
                  <a:srgbClr val="193B83"/>
                </a:solidFill>
                <a:latin typeface="Calibri"/>
                <a:ea typeface="Cambria"/>
                <a:cs typeface="Calibri"/>
                <a:sym typeface="Cambria"/>
              </a:rPr>
              <a:t> ở </a:t>
            </a:r>
            <a:r>
              <a:rPr lang="vi-VN" sz="2200" err="1">
                <a:solidFill>
                  <a:srgbClr val="193B83"/>
                </a:solidFill>
                <a:latin typeface="Calibri"/>
                <a:ea typeface="Cambria"/>
                <a:cs typeface="Calibri"/>
                <a:sym typeface="Cambria"/>
              </a:rPr>
              <a:t>tất</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cả</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các</a:t>
            </a:r>
            <a:r>
              <a:rPr lang="en-US" sz="2200">
                <a:solidFill>
                  <a:srgbClr val="193B83"/>
                </a:solidFill>
                <a:latin typeface="Calibri"/>
                <a:ea typeface="Cambria"/>
                <a:cs typeface="Calibri"/>
                <a:sym typeface="Cambria"/>
              </a:rPr>
              <a:t> </a:t>
            </a:r>
            <a:r>
              <a:rPr lang="en-US" sz="2200" err="1">
                <a:solidFill>
                  <a:srgbClr val="193B83"/>
                </a:solidFill>
                <a:latin typeface="Calibri"/>
                <a:ea typeface="Cambria"/>
                <a:cs typeface="Calibri"/>
                <a:sym typeface="Cambria"/>
              </a:rPr>
              <a:t>cấp</a:t>
            </a:r>
            <a:r>
              <a:rPr lang="en-US" sz="2200">
                <a:solidFill>
                  <a:srgbClr val="193B83"/>
                </a:solidFill>
                <a:latin typeface="Calibri"/>
                <a:ea typeface="Cambria"/>
                <a:cs typeface="Calibri"/>
                <a:sym typeface="Cambria"/>
              </a:rPr>
              <a:t>.</a:t>
            </a:r>
            <a:endParaRPr lang="en-US" sz="2200">
              <a:solidFill>
                <a:srgbClr val="193B83"/>
              </a:solidFill>
              <a:latin typeface="Calibri"/>
              <a:ea typeface="Cambria"/>
              <a:cs typeface="Calibri"/>
            </a:endParaRPr>
          </a:p>
        </p:txBody>
      </p:sp>
      <p:grpSp>
        <p:nvGrpSpPr>
          <p:cNvPr id="6" name="Group 5">
            <a:extLst>
              <a:ext uri="{FF2B5EF4-FFF2-40B4-BE49-F238E27FC236}">
                <a16:creationId xmlns:a16="http://schemas.microsoft.com/office/drawing/2014/main" id="{483E505E-3C0B-354F-C20C-24B66E8B8074}"/>
              </a:ext>
            </a:extLst>
          </p:cNvPr>
          <p:cNvGrpSpPr/>
          <p:nvPr/>
        </p:nvGrpSpPr>
        <p:grpSpPr>
          <a:xfrm>
            <a:off x="6763657" y="139007"/>
            <a:ext cx="5108606" cy="784342"/>
            <a:chOff x="6763657" y="139007"/>
            <a:chExt cx="5108606" cy="784342"/>
          </a:xfrm>
        </p:grpSpPr>
        <p:pic>
          <p:nvPicPr>
            <p:cNvPr id="7" name="Picture 6" descr="Logo&#10;&#10;Description automatically generated">
              <a:extLst>
                <a:ext uri="{FF2B5EF4-FFF2-40B4-BE49-F238E27FC236}">
                  <a16:creationId xmlns:a16="http://schemas.microsoft.com/office/drawing/2014/main" id="{F6595571-714A-74E6-2EFA-F5F5901BD03D}"/>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8" name="Picture 8" descr="See the source image">
              <a:extLst>
                <a:ext uri="{FF2B5EF4-FFF2-40B4-BE49-F238E27FC236}">
                  <a16:creationId xmlns:a16="http://schemas.microsoft.com/office/drawing/2014/main" id="{A503637A-A753-CDD2-2E38-FAED77F50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64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319737" y="695594"/>
            <a:ext cx="9898062" cy="1023114"/>
          </a:xfrm>
          <a:prstGeom prst="rect">
            <a:avLst/>
          </a:prstGeom>
          <a:noFill/>
          <a:ln>
            <a:noFill/>
          </a:ln>
        </p:spPr>
        <p:txBody>
          <a:bodyPr spcFirstLastPara="1" wrap="square" lIns="91425" tIns="45700" rIns="91425" bIns="45700" anchor="ctr" anchorCtr="0">
            <a:normAutofit/>
          </a:bodyPr>
          <a:lstStyle/>
          <a:p>
            <a:pPr>
              <a:spcBef>
                <a:spcPts val="0"/>
              </a:spcBef>
              <a:buClr>
                <a:srgbClr val="829820"/>
              </a:buClr>
              <a:buSzPts val="3600"/>
            </a:pPr>
            <a:r>
              <a:rPr lang="en-AU" sz="4000" b="1">
                <a:solidFill>
                  <a:srgbClr val="193B83"/>
                </a:solidFill>
                <a:latin typeface="Calibri"/>
                <a:cs typeface="Calibri"/>
              </a:rPr>
              <a:t>Các </a:t>
            </a:r>
            <a:r>
              <a:rPr lang="en-AU" sz="4000" b="1" err="1">
                <a:solidFill>
                  <a:srgbClr val="193B83"/>
                </a:solidFill>
                <a:latin typeface="Calibri"/>
                <a:cs typeface="Calibri"/>
              </a:rPr>
              <a:t>loại</a:t>
            </a:r>
            <a:r>
              <a:rPr lang="en-AU" sz="4000" b="1">
                <a:solidFill>
                  <a:srgbClr val="193B83"/>
                </a:solidFill>
                <a:latin typeface="Calibri"/>
                <a:cs typeface="Calibri"/>
              </a:rPr>
              <a:t> </a:t>
            </a:r>
            <a:r>
              <a:rPr lang="en-AU" sz="4000" b="1" err="1">
                <a:solidFill>
                  <a:srgbClr val="193B83"/>
                </a:solidFill>
                <a:latin typeface="Calibri"/>
                <a:cs typeface="Calibri"/>
              </a:rPr>
              <a:t>đối</a:t>
            </a:r>
            <a:r>
              <a:rPr lang="en-AU" sz="4000" b="1">
                <a:solidFill>
                  <a:srgbClr val="193B83"/>
                </a:solidFill>
                <a:latin typeface="Calibri"/>
                <a:cs typeface="Calibri"/>
              </a:rPr>
              <a:t> </a:t>
            </a:r>
            <a:r>
              <a:rPr lang="en-AU" sz="4000" b="1" err="1">
                <a:solidFill>
                  <a:srgbClr val="193B83"/>
                </a:solidFill>
                <a:latin typeface="Calibri"/>
                <a:cs typeface="Calibri"/>
              </a:rPr>
              <a:t>tác</a:t>
            </a:r>
            <a:r>
              <a:rPr lang="en-AU" sz="4000" b="1">
                <a:solidFill>
                  <a:srgbClr val="193B83"/>
                </a:solidFill>
                <a:latin typeface="Calibri"/>
                <a:cs typeface="Calibri"/>
              </a:rPr>
              <a:t> </a:t>
            </a:r>
            <a:r>
              <a:rPr lang="en-AU" sz="4000" b="1" err="1">
                <a:solidFill>
                  <a:srgbClr val="193B83"/>
                </a:solidFill>
                <a:latin typeface="Calibri"/>
                <a:cs typeface="Calibri"/>
              </a:rPr>
              <a:t>của</a:t>
            </a:r>
            <a:r>
              <a:rPr lang="en-AU" sz="4000" b="1">
                <a:solidFill>
                  <a:srgbClr val="193B83"/>
                </a:solidFill>
                <a:latin typeface="Calibri"/>
                <a:cs typeface="Calibri"/>
              </a:rPr>
              <a:t> </a:t>
            </a:r>
            <a:r>
              <a:rPr lang="en-AU" sz="4000" b="1" err="1">
                <a:solidFill>
                  <a:srgbClr val="193B83"/>
                </a:solidFill>
                <a:latin typeface="Calibri"/>
                <a:cs typeface="Calibri"/>
              </a:rPr>
              <a:t>trung</a:t>
            </a:r>
            <a:r>
              <a:rPr lang="en-AU" sz="4000" b="1">
                <a:solidFill>
                  <a:srgbClr val="193B83"/>
                </a:solidFill>
                <a:latin typeface="Calibri"/>
                <a:cs typeface="Calibri"/>
              </a:rPr>
              <a:t> </a:t>
            </a:r>
            <a:r>
              <a:rPr lang="en-AU" sz="4000" b="1" err="1">
                <a:solidFill>
                  <a:srgbClr val="193B83"/>
                </a:solidFill>
                <a:latin typeface="Calibri"/>
                <a:cs typeface="Calibri"/>
              </a:rPr>
              <a:t>tâm</a:t>
            </a:r>
            <a:r>
              <a:rPr lang="en-AU" sz="4000" b="1">
                <a:solidFill>
                  <a:srgbClr val="193B83"/>
                </a:solidFill>
              </a:rPr>
              <a:t> *? </a:t>
            </a:r>
          </a:p>
        </p:txBody>
      </p:sp>
      <p:sp>
        <p:nvSpPr>
          <p:cNvPr id="301" name="Google Shape;301;p4"/>
          <p:cNvSpPr txBox="1"/>
          <p:nvPr/>
        </p:nvSpPr>
        <p:spPr>
          <a:xfrm>
            <a:off x="419115" y="1567249"/>
            <a:ext cx="11453148" cy="4493497"/>
          </a:xfrm>
          <a:prstGeom prst="rect">
            <a:avLst/>
          </a:prstGeom>
          <a:noFill/>
          <a:ln>
            <a:noFill/>
          </a:ln>
        </p:spPr>
        <p:txBody>
          <a:bodyPr spcFirstLastPara="1" wrap="square" lIns="91425" tIns="45700" rIns="91425" bIns="45700" anchor="t" anchorCtr="0">
            <a:spAutoFit/>
          </a:bodyPr>
          <a:lstStyle/>
          <a:p>
            <a:pPr marL="457200" indent="-457200">
              <a:buClr>
                <a:srgbClr val="00998E"/>
              </a:buClr>
              <a:buSzPct val="110000"/>
              <a:buFont typeface="+mj-lt"/>
              <a:buAutoNum type="arabicPeriod"/>
            </a:pPr>
            <a:r>
              <a:rPr lang="en-US" sz="2200" b="1" err="1">
                <a:solidFill>
                  <a:srgbClr val="193B83"/>
                </a:solidFill>
                <a:latin typeface="Calibri"/>
                <a:ea typeface="Cambria"/>
                <a:cs typeface="Cambria"/>
                <a:sym typeface="Cambria"/>
              </a:rPr>
              <a:t>Chính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phủ</a:t>
            </a:r>
            <a:r>
              <a:rPr lang="en-US" sz="2200" b="1">
                <a:solidFill>
                  <a:srgbClr val="193B83"/>
                </a:solidFill>
                <a:latin typeface="Calibri"/>
                <a:ea typeface="Cambria"/>
                <a:cs typeface="Cambria"/>
                <a:sym typeface="Cambria"/>
              </a:rPr>
              <a:t> - </a:t>
            </a:r>
            <a:r>
              <a:rPr lang="en-US" sz="2200" err="1">
                <a:solidFill>
                  <a:srgbClr val="193B83"/>
                </a:solidFill>
                <a:latin typeface="Calibri"/>
                <a:ea typeface="Cambria"/>
                <a:cs typeface="Cambria"/>
                <a:sym typeface="Cambria"/>
              </a:rPr>
              <a:t>Bộ</a:t>
            </a:r>
            <a:r>
              <a:rPr lang="en-US" sz="2200">
                <a:solidFill>
                  <a:srgbClr val="193B83"/>
                </a:solidFill>
                <a:latin typeface="Calibri"/>
                <a:ea typeface="Cambria"/>
                <a:cs typeface="Cambria"/>
                <a:sym typeface="Cambria"/>
              </a:rPr>
              <a:t> NN &amp; PTNT, </a:t>
            </a:r>
            <a:r>
              <a:rPr lang="en-US" sz="2200" err="1">
                <a:solidFill>
                  <a:srgbClr val="193B83"/>
                </a:solidFill>
                <a:latin typeface="Calibri"/>
                <a:ea typeface="Cambria"/>
                <a:cs typeface="Cambria"/>
                <a:sym typeface="Cambria"/>
              </a:rPr>
              <a:t>các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Bộ</a:t>
            </a:r>
            <a:r>
              <a:rPr lang="en-US" sz="2200">
                <a:solidFill>
                  <a:srgbClr val="193B83"/>
                </a:solidFill>
                <a:latin typeface="Calibri"/>
                <a:ea typeface="Cambria"/>
                <a:cs typeface="Cambria"/>
                <a:sym typeface="Cambria"/>
              </a:rPr>
              <a:t> ban </a:t>
            </a:r>
            <a:r>
              <a:rPr lang="en-US" sz="2200" err="1">
                <a:solidFill>
                  <a:srgbClr val="193B83"/>
                </a:solidFill>
                <a:latin typeface="Calibri"/>
                <a:ea typeface="Cambria"/>
                <a:cs typeface="Cambria"/>
                <a:sym typeface="Cambria"/>
              </a:rPr>
              <a:t>ngành</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các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Sở</a:t>
            </a:r>
            <a:r>
              <a:rPr lang="en-US" sz="2200">
                <a:solidFill>
                  <a:srgbClr val="193B83"/>
                </a:solidFill>
                <a:latin typeface="Calibri"/>
                <a:ea typeface="Cambria"/>
                <a:cs typeface="Cambria"/>
                <a:sym typeface="Cambria"/>
              </a:rPr>
              <a:t> ban </a:t>
            </a:r>
            <a:r>
              <a:rPr lang="en-US" sz="2200" err="1">
                <a:solidFill>
                  <a:srgbClr val="193B83"/>
                </a:solidFill>
                <a:latin typeface="Calibri"/>
                <a:ea typeface="Cambria"/>
                <a:cs typeface="Cambria"/>
                <a:sym typeface="Cambria"/>
              </a:rPr>
              <a:t>ngành</a:t>
            </a:r>
            <a:r>
              <a:rPr lang="en-US" sz="2200" b="1">
                <a:solidFill>
                  <a:srgbClr val="193B83"/>
                </a:solidFill>
                <a:latin typeface="Calibri"/>
                <a:ea typeface="Cambria"/>
                <a:cs typeface="Cambria"/>
                <a:sym typeface="Cambria"/>
              </a:rPr>
              <a:t>. </a:t>
            </a:r>
            <a:endParaRPr lang="en-US" sz="2200" b="1">
              <a:solidFill>
                <a:srgbClr val="193B83"/>
              </a:solidFill>
              <a:latin typeface="Calibri"/>
              <a:ea typeface="Cambria"/>
              <a:cs typeface="Cambria"/>
            </a:endParaRPr>
          </a:p>
          <a:p>
            <a:pPr marL="457200" indent="-457200">
              <a:buClr>
                <a:srgbClr val="00998E"/>
              </a:buClr>
              <a:buSzPct val="110000"/>
              <a:buFont typeface="+mj-lt"/>
              <a:buAutoNum type="arabicPeriod"/>
            </a:pPr>
            <a:r>
              <a:rPr lang="vi-VN" sz="2200" b="1">
                <a:solidFill>
                  <a:srgbClr val="193B83"/>
                </a:solidFill>
                <a:latin typeface="Calibri"/>
                <a:ea typeface="Cambria"/>
                <a:cs typeface="Cambria"/>
                <a:sym typeface="Cambria"/>
              </a:rPr>
              <a:t>Các tổ chức nghiên cứu và học thuật trong nước và quốc tế </a:t>
            </a:r>
            <a:endParaRPr lang="en-US" sz="2200" b="1">
              <a:solidFill>
                <a:srgbClr val="193B83"/>
              </a:solidFill>
              <a:latin typeface="Calibri"/>
              <a:ea typeface="Cambria"/>
              <a:cs typeface="Cambria"/>
            </a:endParaRPr>
          </a:p>
          <a:p>
            <a:pPr marL="457200" indent="-457200">
              <a:buClr>
                <a:srgbClr val="00998E"/>
              </a:buClr>
              <a:buSzPct val="110000"/>
              <a:buFont typeface="+mj-lt"/>
              <a:buAutoNum type="arabicPeriod"/>
            </a:pPr>
            <a:r>
              <a:rPr lang="en-US" sz="2200" b="1">
                <a:solidFill>
                  <a:srgbClr val="193B83"/>
                </a:solidFill>
                <a:latin typeface="Calibri"/>
                <a:ea typeface="Cambria"/>
                <a:cs typeface="Cambria"/>
                <a:sym typeface="Cambria"/>
              </a:rPr>
              <a:t>Các </a:t>
            </a:r>
            <a:r>
              <a:rPr lang="en-US" sz="2200" b="1" err="1">
                <a:solidFill>
                  <a:srgbClr val="193B83"/>
                </a:solidFill>
                <a:latin typeface="Calibri"/>
                <a:ea typeface="Cambria"/>
                <a:cs typeface="Cambria"/>
                <a:sym typeface="Cambria"/>
              </a:rPr>
              <a:t>tổ</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chức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phát</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triển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quốc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tế</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và</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tổ</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chức</a:t>
            </a:r>
            <a:r>
              <a:rPr lang="en-US" sz="2200" b="1">
                <a:solidFill>
                  <a:srgbClr val="193B83"/>
                </a:solidFill>
                <a:latin typeface="Calibri"/>
                <a:ea typeface="Cambria"/>
                <a:cs typeface="Cambria"/>
                <a:sym typeface="Cambria"/>
              </a:rPr>
              <a:t> phi </a:t>
            </a:r>
            <a:r>
              <a:rPr lang="en-US" sz="2200" b="1" err="1">
                <a:solidFill>
                  <a:srgbClr val="193B83"/>
                </a:solidFill>
                <a:latin typeface="Calibri"/>
                <a:ea typeface="Cambria"/>
                <a:cs typeface="Cambria"/>
                <a:sym typeface="Cambria"/>
              </a:rPr>
              <a:t>chính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phủ</a:t>
            </a:r>
            <a:r>
              <a:rPr lang="en-US" sz="2200" b="1">
                <a:solidFill>
                  <a:srgbClr val="193B83"/>
                </a:solidFill>
                <a:latin typeface="Calibri"/>
                <a:ea typeface="Cambria"/>
                <a:cs typeface="Cambria"/>
                <a:sym typeface="Cambria"/>
              </a:rPr>
              <a:t> </a:t>
            </a:r>
            <a:endParaRPr lang="en-US" sz="2200" b="1">
              <a:solidFill>
                <a:srgbClr val="193B83"/>
              </a:solidFill>
              <a:latin typeface="Calibri"/>
              <a:ea typeface="Cambria"/>
              <a:cs typeface="Cambria"/>
            </a:endParaRPr>
          </a:p>
          <a:p>
            <a:pPr marL="914400" lvl="1" indent="-457200">
              <a:buClr>
                <a:srgbClr val="00998E"/>
              </a:buClr>
              <a:buSzPct val="110000"/>
              <a:buFont typeface="Arial" panose="020B0604020202020204" pitchFamily="34" charset="0"/>
              <a:buChar char="•"/>
            </a:pPr>
            <a:r>
              <a:rPr lang="vi-VN" sz="2200">
                <a:solidFill>
                  <a:srgbClr val="193B83"/>
                </a:solidFill>
                <a:latin typeface="Calibri"/>
                <a:ea typeface="Cambria"/>
                <a:cs typeface="Cambria"/>
                <a:sym typeface="Cambria"/>
              </a:rPr>
              <a:t>Đa phương</a:t>
            </a:r>
            <a:endParaRPr lang="en-US" sz="2200">
              <a:solidFill>
                <a:srgbClr val="193B83"/>
              </a:solidFill>
              <a:latin typeface="Calibri"/>
              <a:ea typeface="Cambria"/>
              <a:cs typeface="Cambria"/>
            </a:endParaRPr>
          </a:p>
          <a:p>
            <a:pPr marL="914400" lvl="1" indent="-457200">
              <a:buClr>
                <a:srgbClr val="00998E"/>
              </a:buClr>
              <a:buSzPct val="110000"/>
              <a:buFont typeface="Arial" panose="020B0604020202020204" pitchFamily="34" charset="0"/>
              <a:buChar char="•"/>
            </a:pPr>
            <a:r>
              <a:rPr lang="vi-VN" sz="2200">
                <a:solidFill>
                  <a:srgbClr val="193B83"/>
                </a:solidFill>
                <a:latin typeface="Calibri"/>
                <a:ea typeface="Cambria"/>
                <a:cs typeface="Cambria"/>
                <a:sym typeface="Cambria"/>
              </a:rPr>
              <a:t>Song phương</a:t>
            </a:r>
            <a:endParaRPr lang="en-US" sz="2200">
              <a:solidFill>
                <a:srgbClr val="193B83"/>
              </a:solidFill>
              <a:latin typeface="Calibri"/>
              <a:ea typeface="Cambria"/>
              <a:cs typeface="Cambria"/>
            </a:endParaRPr>
          </a:p>
          <a:p>
            <a:pPr marL="457200" marR="0" lvl="0" indent="-457200" algn="l" rtl="0">
              <a:buClr>
                <a:srgbClr val="00998E"/>
              </a:buClr>
              <a:buSzPct val="110000"/>
              <a:buFont typeface="+mj-lt"/>
              <a:buAutoNum type="arabicPeriod"/>
            </a:pPr>
            <a:r>
              <a:rPr lang="vi-VN" sz="2200" b="1">
                <a:solidFill>
                  <a:srgbClr val="193B83"/>
                </a:solidFill>
                <a:highlight>
                  <a:srgbClr val="FFFF00"/>
                </a:highlight>
                <a:latin typeface="Calibri"/>
                <a:ea typeface="Cambria"/>
                <a:cs typeface="Cambria"/>
                <a:sym typeface="Cambria"/>
              </a:rPr>
              <a:t>Khu vực tư nhân - tập trung vào các MSME</a:t>
            </a:r>
            <a:endParaRPr lang="en-US" sz="2200" b="1">
              <a:solidFill>
                <a:srgbClr val="193B83"/>
              </a:solidFill>
              <a:highlight>
                <a:srgbClr val="FFFF00"/>
              </a:highlight>
              <a:latin typeface="Calibri"/>
              <a:ea typeface="Cambria"/>
              <a:cs typeface="Cambria"/>
            </a:endParaRPr>
          </a:p>
          <a:p>
            <a:pPr marL="914400" lvl="1" indent="-457200">
              <a:buClr>
                <a:srgbClr val="00998E"/>
              </a:buClr>
              <a:buSzPct val="110000"/>
              <a:buFont typeface="Arial" panose="020B0604020202020204" pitchFamily="34" charset="0"/>
              <a:buChar char="•"/>
            </a:pPr>
            <a:r>
              <a:rPr lang="en-US" sz="2200">
                <a:solidFill>
                  <a:srgbClr val="193B83"/>
                </a:solidFill>
                <a:latin typeface="Calibri"/>
                <a:ea typeface="Cambria"/>
                <a:cs typeface="Cambria"/>
                <a:sym typeface="Cambria"/>
              </a:rPr>
              <a:t>Doanh </a:t>
            </a:r>
            <a:r>
              <a:rPr lang="en-US" sz="2200" err="1">
                <a:solidFill>
                  <a:srgbClr val="193B83"/>
                </a:solidFill>
                <a:latin typeface="Calibri"/>
                <a:ea typeface="Cambria"/>
                <a:cs typeface="Cambria"/>
                <a:sym typeface="Cambria"/>
              </a:rPr>
              <a:t>nghiệp</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nông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nghiệp</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thực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phẩm</a:t>
            </a:r>
            <a:r>
              <a:rPr lang="en-US" sz="2200">
                <a:solidFill>
                  <a:srgbClr val="193B83"/>
                </a:solidFill>
                <a:latin typeface="Calibri"/>
                <a:ea typeface="Cambria"/>
                <a:cs typeface="Cambria"/>
                <a:sym typeface="Cambria"/>
              </a:rPr>
              <a:t> - </a:t>
            </a:r>
            <a:r>
              <a:rPr lang="en-US" sz="2200" err="1">
                <a:solidFill>
                  <a:srgbClr val="193B83"/>
                </a:solidFill>
                <a:latin typeface="Calibri"/>
                <a:ea typeface="Cambria"/>
                <a:cs typeface="Cambria"/>
                <a:sym typeface="Cambria"/>
              </a:rPr>
              <a:t>nhà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cung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cấp</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đầu</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vào</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sản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xuất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chế</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biến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nhà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sản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xuất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thực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phẩm</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nhà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xuất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khẩu</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nhà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bán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buôn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nhà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bán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lẻ</a:t>
            </a:r>
            <a:endParaRPr lang="en-US" sz="2200">
              <a:solidFill>
                <a:srgbClr val="193B83"/>
              </a:solidFill>
              <a:latin typeface="Calibri"/>
              <a:ea typeface="Cambria"/>
              <a:cs typeface="Cambria"/>
            </a:endParaRPr>
          </a:p>
          <a:p>
            <a:pPr marL="914400" lvl="1" indent="-457200">
              <a:buClr>
                <a:srgbClr val="00998E"/>
              </a:buClr>
              <a:buSzPct val="110000"/>
              <a:buFont typeface="Arial" panose="020B0604020202020204" pitchFamily="34" charset="0"/>
              <a:buChar char="•"/>
            </a:pPr>
            <a:r>
              <a:rPr lang="vi-VN" sz="2200">
                <a:solidFill>
                  <a:srgbClr val="193B83"/>
                </a:solidFill>
                <a:latin typeface="Calibri"/>
                <a:ea typeface="Cambria"/>
                <a:cs typeface="Cambria"/>
                <a:sym typeface="Cambria"/>
              </a:rPr>
              <a:t>Dịch vụ hỗ trợ ngành thực phẩm - vận tải, hậu cần, chuỗi lạnh, tài chính, phân tích, tư vấn thương mại điện tử, chứng nhận</a:t>
            </a:r>
            <a:endParaRPr lang="en-US" sz="2200">
              <a:solidFill>
                <a:srgbClr val="193B83"/>
              </a:solidFill>
              <a:latin typeface="Calibri"/>
              <a:ea typeface="Cambria"/>
              <a:cs typeface="Cambria"/>
            </a:endParaRPr>
          </a:p>
          <a:p>
            <a:pPr marL="914400" lvl="1" indent="-457200">
              <a:buClr>
                <a:srgbClr val="00998E"/>
              </a:buClr>
              <a:buSzPct val="110000"/>
              <a:buFont typeface="Arial" panose="020B0604020202020204" pitchFamily="34" charset="0"/>
              <a:buChar char="•"/>
            </a:pPr>
            <a:r>
              <a:rPr lang="en-US" sz="2200">
                <a:solidFill>
                  <a:srgbClr val="193B83"/>
                </a:solidFill>
                <a:latin typeface="Calibri"/>
                <a:ea typeface="Cambria"/>
                <a:cs typeface="Cambria"/>
                <a:sym typeface="Cambria"/>
              </a:rPr>
              <a:t>Các </a:t>
            </a:r>
            <a:r>
              <a:rPr lang="en-US" sz="2200" err="1">
                <a:solidFill>
                  <a:srgbClr val="193B83"/>
                </a:solidFill>
                <a:latin typeface="Calibri"/>
                <a:ea typeface="Cambria"/>
                <a:cs typeface="Cambria"/>
                <a:sym typeface="Cambria"/>
              </a:rPr>
              <a:t>công</a:t>
            </a:r>
            <a:r>
              <a:rPr lang="en-US" sz="2200">
                <a:solidFill>
                  <a:srgbClr val="193B83"/>
                </a:solidFill>
                <a:latin typeface="Calibri"/>
                <a:ea typeface="Cambria"/>
                <a:cs typeface="Cambria"/>
                <a:sym typeface="Cambria"/>
              </a:rPr>
              <a:t> ty </a:t>
            </a:r>
            <a:r>
              <a:rPr lang="en-US" sz="2200" err="1">
                <a:solidFill>
                  <a:srgbClr val="193B83"/>
                </a:solidFill>
                <a:latin typeface="Calibri"/>
                <a:ea typeface="Cambria"/>
                <a:cs typeface="Cambria"/>
                <a:sym typeface="Cambria"/>
              </a:rPr>
              <a:t>công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nghệ</a:t>
            </a:r>
            <a:r>
              <a:rPr lang="en-US" sz="2200">
                <a:solidFill>
                  <a:srgbClr val="193B83"/>
                </a:solidFill>
                <a:latin typeface="Calibri"/>
                <a:ea typeface="Cambria"/>
                <a:cs typeface="Cambria"/>
                <a:sym typeface="Cambria"/>
              </a:rPr>
              <a:t> - </a:t>
            </a:r>
            <a:r>
              <a:rPr lang="en-US" sz="2200" err="1">
                <a:solidFill>
                  <a:srgbClr val="193B83"/>
                </a:solidFill>
                <a:latin typeface="Calibri"/>
                <a:ea typeface="Cambria"/>
                <a:cs typeface="Cambria"/>
                <a:sym typeface="Cambria"/>
              </a:rPr>
              <a:t>công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nghệ</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nông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nghiệp</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công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nghệ</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vây</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công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nghệ</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kỹ</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thuật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số</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tự</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động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hóa</a:t>
            </a:r>
            <a:endParaRPr lang="en-US" sz="2200">
              <a:solidFill>
                <a:srgbClr val="193B83"/>
              </a:solidFill>
              <a:latin typeface="Calibri"/>
              <a:ea typeface="Cambria"/>
              <a:cs typeface="Cambria"/>
            </a:endParaRPr>
          </a:p>
          <a:p>
            <a:pPr marL="457200" marR="0" lvl="0" indent="-457200" algn="l" rtl="0">
              <a:buClr>
                <a:srgbClr val="00998E"/>
              </a:buClr>
              <a:buSzPct val="110000"/>
              <a:buFont typeface="+mj-lt"/>
              <a:buAutoNum type="arabicPeriod"/>
            </a:pPr>
            <a:r>
              <a:rPr lang="en-US" sz="2200" b="1">
                <a:solidFill>
                  <a:srgbClr val="193B83"/>
                </a:solidFill>
                <a:latin typeface="Calibri"/>
                <a:ea typeface="Cambria"/>
                <a:cs typeface="Cambria"/>
                <a:sym typeface="Cambria"/>
              </a:rPr>
              <a:t>Các </a:t>
            </a:r>
            <a:r>
              <a:rPr lang="en-US" sz="2200" b="1" err="1">
                <a:solidFill>
                  <a:srgbClr val="193B83"/>
                </a:solidFill>
                <a:latin typeface="Calibri"/>
                <a:ea typeface="Cambria"/>
                <a:cs typeface="Cambria"/>
                <a:sym typeface="Cambria"/>
              </a:rPr>
              <a:t>nhóm</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và</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hiệp</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hội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ngành</a:t>
            </a:r>
            <a:endParaRPr lang="en-US" sz="2200" b="1">
              <a:latin typeface="Calibri"/>
              <a:ea typeface="Cambria"/>
              <a:cs typeface="Cambria"/>
            </a:endParaRPr>
          </a:p>
        </p:txBody>
      </p:sp>
      <p:grpSp>
        <p:nvGrpSpPr>
          <p:cNvPr id="6" name="Group 5">
            <a:extLst>
              <a:ext uri="{FF2B5EF4-FFF2-40B4-BE49-F238E27FC236}">
                <a16:creationId xmlns:a16="http://schemas.microsoft.com/office/drawing/2014/main" id="{E10E1CE3-3BA8-E984-528E-F5B2F40719BF}"/>
              </a:ext>
            </a:extLst>
          </p:cNvPr>
          <p:cNvGrpSpPr/>
          <p:nvPr/>
        </p:nvGrpSpPr>
        <p:grpSpPr>
          <a:xfrm>
            <a:off x="6763657" y="139007"/>
            <a:ext cx="5108606" cy="784342"/>
            <a:chOff x="6763657" y="139007"/>
            <a:chExt cx="5108606" cy="784342"/>
          </a:xfrm>
        </p:grpSpPr>
        <p:pic>
          <p:nvPicPr>
            <p:cNvPr id="7" name="Picture 6" descr="Logo&#10;&#10;Description automatically generated">
              <a:extLst>
                <a:ext uri="{FF2B5EF4-FFF2-40B4-BE49-F238E27FC236}">
                  <a16:creationId xmlns:a16="http://schemas.microsoft.com/office/drawing/2014/main" id="{A94B3CDE-9E75-2B92-7C4C-3B2971BA8E6B}"/>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8" name="Picture 8" descr="See the source image">
              <a:extLst>
                <a:ext uri="{FF2B5EF4-FFF2-40B4-BE49-F238E27FC236}">
                  <a16:creationId xmlns:a16="http://schemas.microsoft.com/office/drawing/2014/main" id="{1EEF9780-FD09-690A-1842-293EA9251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C0619D13-A5A2-D418-269F-7BEB5E6A19C3}"/>
              </a:ext>
            </a:extLst>
          </p:cNvPr>
          <p:cNvSpPr txBox="1"/>
          <p:nvPr/>
        </p:nvSpPr>
        <p:spPr>
          <a:xfrm>
            <a:off x="27101" y="6297099"/>
            <a:ext cx="12137798" cy="641971"/>
          </a:xfrm>
          <a:prstGeom prst="rect">
            <a:avLst/>
          </a:prstGeom>
          <a:noFill/>
        </p:spPr>
        <p:txBody>
          <a:bodyPr wrap="square" lIns="91440" tIns="45720" rIns="91440" bIns="45720" anchor="t">
            <a:spAutoFit/>
          </a:bodyPr>
          <a:lstStyle/>
          <a:p>
            <a:pPr>
              <a:lnSpc>
                <a:spcPct val="115000"/>
              </a:lnSpc>
            </a:pPr>
            <a:r>
              <a:rPr lang="vi-VN" sz="1600" b="1">
                <a:solidFill>
                  <a:schemeClr val="bg1"/>
                </a:solidFill>
                <a:effectLst/>
                <a:latin typeface="Calibri"/>
                <a:ea typeface="Times New Roman" panose="02020603050405020304" pitchFamily="18" charset="0"/>
                <a:cs typeface="Times New Roman"/>
              </a:rPr>
              <a:t>Một số đối tác có thể là Đối </a:t>
            </a:r>
            <a:r>
              <a:rPr lang="vi-VN" sz="1600" b="1" err="1">
                <a:solidFill>
                  <a:schemeClr val="bg1"/>
                </a:solidFill>
                <a:effectLst/>
                <a:latin typeface="Calibri"/>
                <a:ea typeface="Times New Roman" panose="02020603050405020304" pitchFamily="18" charset="0"/>
                <a:cs typeface="Times New Roman"/>
              </a:rPr>
              <a:t>tác</a:t>
            </a:r>
            <a:r>
              <a:rPr lang="vi-VN" sz="1600" b="1">
                <a:solidFill>
                  <a:schemeClr val="bg1"/>
                </a:solidFill>
                <a:effectLst/>
                <a:latin typeface="Calibri"/>
                <a:ea typeface="Times New Roman" panose="02020603050405020304" pitchFamily="18" charset="0"/>
                <a:cs typeface="Times New Roman"/>
              </a:rPr>
              <a:t> </a:t>
            </a:r>
            <a:r>
              <a:rPr lang="vi-VN" sz="1600" b="1" err="1">
                <a:solidFill>
                  <a:schemeClr val="bg1"/>
                </a:solidFill>
                <a:effectLst/>
                <a:latin typeface="Calibri"/>
                <a:ea typeface="Times New Roman" panose="02020603050405020304" pitchFamily="18" charset="0"/>
                <a:cs typeface="Times New Roman"/>
              </a:rPr>
              <a:t>chính</a:t>
            </a:r>
            <a:r>
              <a:rPr lang="en-US" sz="1600" b="1">
                <a:solidFill>
                  <a:schemeClr val="bg1"/>
                </a:solidFill>
                <a:effectLst/>
                <a:latin typeface="Calibri"/>
                <a:ea typeface="Times New Roman" panose="02020603050405020304" pitchFamily="18" charset="0"/>
                <a:cs typeface="Times New Roman"/>
              </a:rPr>
              <a:t> </a:t>
            </a:r>
            <a:r>
              <a:rPr lang="en-US" sz="1600" b="1" err="1">
                <a:solidFill>
                  <a:schemeClr val="bg1"/>
                </a:solidFill>
                <a:effectLst/>
                <a:latin typeface="Calibri"/>
                <a:ea typeface="Times New Roman" panose="02020603050405020304" pitchFamily="18" charset="0"/>
                <a:cs typeface="Times New Roman"/>
              </a:rPr>
              <a:t>của</a:t>
            </a:r>
            <a:r>
              <a:rPr lang="en-US" sz="1600" b="1">
                <a:solidFill>
                  <a:schemeClr val="bg1"/>
                </a:solidFill>
                <a:effectLst/>
                <a:latin typeface="Calibri"/>
                <a:ea typeface="Times New Roman" panose="02020603050405020304" pitchFamily="18" charset="0"/>
                <a:cs typeface="Times New Roman"/>
              </a:rPr>
              <a:t> Trung Tâm</a:t>
            </a:r>
            <a:r>
              <a:rPr lang="vi-VN" sz="1600" b="1">
                <a:solidFill>
                  <a:schemeClr val="bg1"/>
                </a:solidFill>
                <a:effectLst/>
                <a:latin typeface="Calibri"/>
                <a:ea typeface="Times New Roman" panose="02020603050405020304" pitchFamily="18" charset="0"/>
                <a:cs typeface="Times New Roman"/>
              </a:rPr>
              <a:t>, những đối tác khác, ví dụ: LHQ cũng có thể là nhà tài trợ hoặc nhà đầu tư hỗ trợ thành lập </a:t>
            </a:r>
            <a:r>
              <a:rPr lang="en-US" sz="1600" b="1">
                <a:solidFill>
                  <a:schemeClr val="bg1"/>
                </a:solidFill>
                <a:effectLst/>
                <a:latin typeface="Calibri"/>
                <a:ea typeface="Times New Roman" panose="02020603050405020304" pitchFamily="18" charset="0"/>
                <a:cs typeface="Times New Roman"/>
              </a:rPr>
              <a:t>Trung Tâm</a:t>
            </a:r>
            <a:endParaRPr lang="en-AU" sz="1200" b="1">
              <a:solidFill>
                <a:schemeClr val="bg1"/>
              </a:solidFill>
              <a:effectLst/>
              <a:latin typeface="Calibri"/>
              <a:ea typeface="Times New Roman" panose="02020603050405020304" pitchFamily="18" charset="0"/>
              <a:cs typeface="Times New Roman"/>
            </a:endParaRPr>
          </a:p>
        </p:txBody>
      </p:sp>
    </p:spTree>
    <p:extLst>
      <p:ext uri="{BB962C8B-B14F-4D97-AF65-F5344CB8AC3E}">
        <p14:creationId xmlns:p14="http://schemas.microsoft.com/office/powerpoint/2010/main" val="64449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491973" y="751352"/>
            <a:ext cx="11380289" cy="1325562"/>
          </a:xfrm>
          <a:prstGeom prst="rect">
            <a:avLst/>
          </a:prstGeom>
          <a:noFill/>
          <a:ln>
            <a:noFill/>
          </a:ln>
        </p:spPr>
        <p:txBody>
          <a:bodyPr spcFirstLastPara="1" wrap="square" lIns="91425" tIns="45700" rIns="91425" bIns="45700" anchor="ctr" anchorCtr="0">
            <a:normAutofit/>
          </a:bodyPr>
          <a:lstStyle/>
          <a:p>
            <a:pPr lvl="0">
              <a:spcBef>
                <a:spcPts val="0"/>
              </a:spcBef>
              <a:buClr>
                <a:srgbClr val="829820"/>
              </a:buClr>
              <a:buSzPts val="3600"/>
            </a:pPr>
            <a:r>
              <a:rPr lang="es-CO" sz="4000" b="1">
                <a:solidFill>
                  <a:srgbClr val="193B83"/>
                </a:solidFill>
                <a:latin typeface="Calibri"/>
                <a:cs typeface="Calibri"/>
              </a:rPr>
              <a:t>Phân loại đối tác – Ví Dụ tại Columbia</a:t>
            </a:r>
            <a:endParaRPr sz="4000" b="1">
              <a:solidFill>
                <a:srgbClr val="193B83"/>
              </a:solidFill>
              <a:latin typeface="Calibri"/>
              <a:cs typeface="Calibri"/>
            </a:endParaRPr>
          </a:p>
        </p:txBody>
      </p:sp>
      <p:sp>
        <p:nvSpPr>
          <p:cNvPr id="301" name="Google Shape;301;p4"/>
          <p:cNvSpPr txBox="1"/>
          <p:nvPr/>
        </p:nvSpPr>
        <p:spPr>
          <a:xfrm>
            <a:off x="491974" y="2037392"/>
            <a:ext cx="11453148" cy="32623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latin typeface="Calibri"/>
                <a:ea typeface="Cambria"/>
                <a:cs typeface="Cambria"/>
                <a:sym typeface="Cambria"/>
              </a:rPr>
              <a:t>Trung </a:t>
            </a:r>
            <a:r>
              <a:rPr lang="en-US" sz="2200" err="1">
                <a:latin typeface="Calibri"/>
                <a:ea typeface="Cambria"/>
                <a:cs typeface="Cambria"/>
                <a:sym typeface="Cambria"/>
              </a:rPr>
              <a:t>tâm</a:t>
            </a:r>
            <a:r>
              <a:rPr lang="en-US" sz="2200">
                <a:latin typeface="Calibri"/>
                <a:ea typeface="Cambria"/>
                <a:cs typeface="Cambria"/>
                <a:sym typeface="Cambria"/>
              </a:rPr>
              <a:t> </a:t>
            </a:r>
            <a:r>
              <a:rPr lang="en-US" sz="2200" err="1">
                <a:latin typeface="Calibri"/>
                <a:ea typeface="Cambria"/>
                <a:cs typeface="Cambria"/>
                <a:sym typeface="Cambria"/>
              </a:rPr>
              <a:t>sẽ</a:t>
            </a:r>
            <a:r>
              <a:rPr lang="en-US" sz="2200">
                <a:latin typeface="Calibri"/>
                <a:ea typeface="Cambria"/>
                <a:cs typeface="Cambria"/>
                <a:sym typeface="Cambria"/>
              </a:rPr>
              <a:t> </a:t>
            </a:r>
            <a:r>
              <a:rPr lang="en-US" sz="2200" err="1">
                <a:latin typeface="Calibri"/>
                <a:ea typeface="Cambria"/>
                <a:cs typeface="Cambria"/>
                <a:sym typeface="Cambria"/>
              </a:rPr>
              <a:t>có</a:t>
            </a:r>
            <a:r>
              <a:rPr lang="en-US" sz="2200">
                <a:latin typeface="Calibri"/>
                <a:ea typeface="Cambria"/>
                <a:cs typeface="Cambria"/>
                <a:sym typeface="Cambria"/>
              </a:rPr>
              <a:t> </a:t>
            </a:r>
            <a:r>
              <a:rPr lang="en-US" sz="2200" err="1">
                <a:latin typeface="Calibri"/>
                <a:ea typeface="Cambria"/>
                <a:cs typeface="Cambria"/>
                <a:sym typeface="Cambria"/>
              </a:rPr>
              <a:t>ba</a:t>
            </a:r>
            <a:r>
              <a:rPr lang="en-US" sz="2200">
                <a:latin typeface="Calibri"/>
                <a:ea typeface="Cambria"/>
                <a:cs typeface="Cambria"/>
                <a:sym typeface="Cambria"/>
              </a:rPr>
              <a:t> </a:t>
            </a:r>
            <a:r>
              <a:rPr lang="en-US" sz="2200" err="1">
                <a:latin typeface="Calibri"/>
                <a:ea typeface="Cambria"/>
                <a:cs typeface="Cambria"/>
                <a:sym typeface="Cambria"/>
              </a:rPr>
              <a:t>nhóm</a:t>
            </a:r>
            <a:r>
              <a:rPr lang="en-US" sz="2200">
                <a:latin typeface="Calibri"/>
                <a:ea typeface="Cambria"/>
                <a:cs typeface="Cambria"/>
                <a:sym typeface="Cambria"/>
              </a:rPr>
              <a:t> </a:t>
            </a:r>
            <a:r>
              <a:rPr lang="en-US" sz="2200" err="1">
                <a:latin typeface="Calibri"/>
                <a:ea typeface="Cambria"/>
                <a:cs typeface="Cambria"/>
                <a:sym typeface="Cambria"/>
              </a:rPr>
              <a:t>đối</a:t>
            </a:r>
            <a:r>
              <a:rPr lang="en-US" sz="2200">
                <a:latin typeface="Calibri"/>
                <a:ea typeface="Cambria"/>
                <a:cs typeface="Cambria"/>
                <a:sym typeface="Cambria"/>
              </a:rPr>
              <a:t> </a:t>
            </a:r>
            <a:r>
              <a:rPr lang="en-US" sz="2200" err="1">
                <a:latin typeface="Calibri"/>
                <a:ea typeface="Cambria"/>
                <a:cs typeface="Cambria"/>
                <a:sym typeface="Cambria"/>
              </a:rPr>
              <a:t>tác</a:t>
            </a:r>
            <a:r>
              <a:rPr lang="en-US" sz="2200">
                <a:latin typeface="Calibri"/>
                <a:ea typeface="Cambria"/>
                <a:cs typeface="Cambria"/>
                <a:sym typeface="Cambria"/>
              </a:rPr>
              <a:t>:</a:t>
            </a:r>
            <a:endParaRPr lang="en-US" sz="2200">
              <a:latin typeface="Calibri"/>
              <a:cs typeface="Calibri"/>
            </a:endParaRPr>
          </a:p>
          <a:p>
            <a:pPr marL="457200" indent="-457200">
              <a:spcBef>
                <a:spcPts val="1200"/>
              </a:spcBef>
              <a:buClr>
                <a:srgbClr val="00998E"/>
              </a:buClr>
              <a:buSzPct val="110000"/>
              <a:buFont typeface="+mj-lt"/>
              <a:buAutoNum type="arabicPeriod"/>
            </a:pPr>
            <a:r>
              <a:rPr lang="vi-VN" sz="2200" b="1">
                <a:solidFill>
                  <a:srgbClr val="193B83"/>
                </a:solidFill>
                <a:latin typeface="Calibri"/>
                <a:ea typeface="Cambria"/>
                <a:cs typeface="Calibri"/>
                <a:sym typeface="Cambria"/>
              </a:rPr>
              <a:t>Đối tác </a:t>
            </a:r>
            <a:r>
              <a:rPr lang="vi-VN" sz="2200" b="1" err="1">
                <a:solidFill>
                  <a:srgbClr val="193B83"/>
                </a:solidFill>
                <a:latin typeface="Calibri"/>
                <a:ea typeface="Cambria"/>
                <a:cs typeface="Calibri"/>
                <a:sym typeface="Cambria"/>
              </a:rPr>
              <a:t>sáng</a:t>
            </a:r>
            <a:r>
              <a:rPr lang="vi-VN"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lập</a:t>
            </a:r>
            <a:r>
              <a:rPr lang="vi-VN" sz="2200" b="1">
                <a:solidFill>
                  <a:srgbClr val="193B83"/>
                </a:solidFill>
                <a:latin typeface="Calibri"/>
                <a:ea typeface="Cambria"/>
                <a:cs typeface="Calibri"/>
                <a:sym typeface="Cambria"/>
              </a:rPr>
              <a:t>: </a:t>
            </a:r>
            <a:r>
              <a:rPr lang="en-US" sz="2200" err="1">
                <a:latin typeface="Calibri"/>
                <a:ea typeface="Cambria"/>
                <a:cs typeface="Calibri"/>
                <a:sym typeface="Cambria"/>
              </a:rPr>
              <a:t>Nhóm</a:t>
            </a:r>
            <a:r>
              <a:rPr lang="en-US" sz="2200">
                <a:latin typeface="Calibri"/>
                <a:ea typeface="Cambria"/>
                <a:cs typeface="Calibri"/>
                <a:sym typeface="Cambria"/>
              </a:rPr>
              <a:t> </a:t>
            </a:r>
            <a:r>
              <a:rPr lang="en-US" sz="2200" err="1">
                <a:latin typeface="Calibri"/>
                <a:ea typeface="Cambria"/>
                <a:cs typeface="Calibri"/>
                <a:sym typeface="Cambria"/>
              </a:rPr>
              <a:t>thanh</a:t>
            </a:r>
            <a:r>
              <a:rPr lang="en-US" sz="2200">
                <a:latin typeface="Calibri"/>
                <a:ea typeface="Cambria"/>
                <a:cs typeface="Calibri"/>
                <a:sym typeface="Cambria"/>
              </a:rPr>
              <a:t> </a:t>
            </a:r>
            <a:r>
              <a:rPr lang="en-US" sz="2200" err="1">
                <a:latin typeface="Calibri"/>
                <a:ea typeface="Cambria"/>
                <a:cs typeface="Calibri"/>
                <a:sym typeface="Cambria"/>
              </a:rPr>
              <a:t>viên</a:t>
            </a:r>
            <a:r>
              <a:rPr lang="en-US" sz="2200">
                <a:latin typeface="Calibri"/>
                <a:ea typeface="Cambria"/>
                <a:cs typeface="Calibri"/>
                <a:sym typeface="Cambria"/>
              </a:rPr>
              <a:t> </a:t>
            </a:r>
            <a:r>
              <a:rPr lang="en-US" sz="2200" err="1">
                <a:latin typeface="Calibri"/>
                <a:ea typeface="Cambria"/>
                <a:cs typeface="Calibri"/>
                <a:sym typeface="Cambria"/>
              </a:rPr>
              <a:t>chủ</a:t>
            </a:r>
            <a:r>
              <a:rPr lang="en-US" sz="2200">
                <a:latin typeface="Calibri"/>
                <a:ea typeface="Cambria"/>
                <a:cs typeface="Calibri"/>
                <a:sym typeface="Cambria"/>
              </a:rPr>
              <a:t> </a:t>
            </a:r>
            <a:r>
              <a:rPr lang="en-US" sz="2200" err="1">
                <a:latin typeface="Calibri"/>
                <a:ea typeface="Cambria"/>
                <a:cs typeface="Calibri"/>
                <a:sym typeface="Cambria"/>
              </a:rPr>
              <a:t>chốt</a:t>
            </a:r>
            <a:r>
              <a:rPr lang="en-US" sz="2200">
                <a:latin typeface="Calibri"/>
                <a:ea typeface="Cambria"/>
                <a:cs typeface="Calibri"/>
                <a:sym typeface="Cambria"/>
              </a:rPr>
              <a:t>, </a:t>
            </a:r>
            <a:r>
              <a:rPr lang="vi-VN" sz="2200">
                <a:latin typeface="Calibri"/>
                <a:ea typeface="Cambria"/>
                <a:cs typeface="Cambria"/>
                <a:sym typeface="Cambria"/>
              </a:rPr>
              <a:t>cam </a:t>
            </a:r>
            <a:r>
              <a:rPr lang="vi-VN" sz="2200" err="1">
                <a:latin typeface="Calibri"/>
                <a:ea typeface="Cambria"/>
                <a:cs typeface="Cambria"/>
                <a:sym typeface="Cambria"/>
              </a:rPr>
              <a:t>kết</a:t>
            </a:r>
            <a:r>
              <a:rPr lang="vi-VN" sz="2200">
                <a:latin typeface="Calibri"/>
                <a:ea typeface="Cambria"/>
                <a:cs typeface="Cambria"/>
                <a:sym typeface="Cambria"/>
              </a:rPr>
              <a:t> </a:t>
            </a:r>
            <a:r>
              <a:rPr lang="en-US" sz="2200" err="1">
                <a:latin typeface="Calibri"/>
                <a:ea typeface="Cambria"/>
                <a:cs typeface="Cambria"/>
                <a:sym typeface="Cambria"/>
              </a:rPr>
              <a:t>khởi</a:t>
            </a:r>
            <a:r>
              <a:rPr lang="en-US" sz="2200">
                <a:latin typeface="Calibri"/>
                <a:ea typeface="Cambria"/>
                <a:cs typeface="Cambria"/>
                <a:sym typeface="Cambria"/>
              </a:rPr>
              <a:t> </a:t>
            </a:r>
            <a:r>
              <a:rPr lang="en-US" sz="2200" err="1">
                <a:latin typeface="Calibri"/>
                <a:ea typeface="Cambria"/>
                <a:cs typeface="Cambria"/>
                <a:sym typeface="Cambria"/>
              </a:rPr>
              <a:t>xướng</a:t>
            </a:r>
            <a:r>
              <a:rPr lang="en-US" sz="2200">
                <a:latin typeface="Calibri"/>
                <a:ea typeface="Cambria"/>
                <a:cs typeface="Cambria"/>
                <a:sym typeface="Cambria"/>
              </a:rPr>
              <a:t> </a:t>
            </a:r>
            <a:r>
              <a:rPr lang="en-US" sz="2200" err="1">
                <a:latin typeface="Calibri"/>
                <a:ea typeface="Cambria"/>
                <a:cs typeface="Cambria"/>
                <a:sym typeface="Cambria"/>
              </a:rPr>
              <a:t>các</a:t>
            </a:r>
            <a:r>
              <a:rPr lang="en-US" sz="2200">
                <a:latin typeface="Calibri"/>
                <a:ea typeface="Cambria"/>
                <a:cs typeface="Cambria"/>
                <a:sym typeface="Cambria"/>
              </a:rPr>
              <a:t> </a:t>
            </a:r>
            <a:r>
              <a:rPr lang="vi-VN" sz="2200">
                <a:latin typeface="Calibri"/>
                <a:ea typeface="Cambria"/>
                <a:cs typeface="Cambria"/>
                <a:sym typeface="Cambria"/>
              </a:rPr>
              <a:t>h</a:t>
            </a:r>
            <a:r>
              <a:rPr lang="en-US" sz="2200" err="1">
                <a:latin typeface="Calibri"/>
                <a:ea typeface="Cambria"/>
                <a:cs typeface="Cambria"/>
                <a:sym typeface="Cambria"/>
              </a:rPr>
              <a:t>oạt</a:t>
            </a:r>
            <a:r>
              <a:rPr lang="vi-VN" sz="2200">
                <a:latin typeface="Calibri"/>
                <a:ea typeface="Cambria"/>
                <a:cs typeface="Cambria"/>
                <a:sym typeface="Cambria"/>
              </a:rPr>
              <a:t> </a:t>
            </a:r>
            <a:r>
              <a:rPr lang="vi-VN" sz="2200" err="1">
                <a:latin typeface="Calibri"/>
                <a:ea typeface="Cambria"/>
                <a:cs typeface="Cambria"/>
                <a:sym typeface="Cambria"/>
              </a:rPr>
              <a:t>động</a:t>
            </a:r>
            <a:r>
              <a:rPr lang="vi-VN" sz="2200">
                <a:latin typeface="Calibri"/>
                <a:ea typeface="Cambria"/>
                <a:cs typeface="Cambria"/>
                <a:sym typeface="Cambria"/>
              </a:rPr>
              <a:t> </a:t>
            </a:r>
            <a:r>
              <a:rPr lang="vi-VN" sz="2200" err="1">
                <a:latin typeface="Calibri"/>
                <a:ea typeface="Cambria"/>
                <a:cs typeface="Cambria"/>
                <a:sym typeface="Cambria"/>
              </a:rPr>
              <a:t>để</a:t>
            </a:r>
            <a:r>
              <a:rPr lang="vi-VN" sz="2200">
                <a:latin typeface="Calibri"/>
                <a:ea typeface="Cambria"/>
                <a:cs typeface="Cambria"/>
                <a:sym typeface="Cambria"/>
              </a:rPr>
              <a:t> chuyển đổi hệ thống thực phẩm và sẽ đóng góp tiền mặt hoặc hiện vật tương đương) trong ba năm đầu hoạt động.</a:t>
            </a:r>
            <a:endParaRPr lang="en-US" sz="2200">
              <a:latin typeface="Calibri"/>
              <a:ea typeface="Cambria"/>
              <a:cs typeface="Cambria"/>
            </a:endParaRPr>
          </a:p>
          <a:p>
            <a:pPr marL="457200" marR="0" lvl="0" indent="-457200" algn="l" rtl="0">
              <a:spcBef>
                <a:spcPts val="1200"/>
              </a:spcBef>
              <a:spcAft>
                <a:spcPts val="0"/>
              </a:spcAft>
              <a:buClr>
                <a:srgbClr val="00998E"/>
              </a:buClr>
              <a:buSzPct val="110000"/>
              <a:buFont typeface="+mj-lt"/>
              <a:buAutoNum type="arabicPeriod"/>
            </a:pPr>
            <a:r>
              <a:rPr lang="en-US" sz="2200" b="1" err="1">
                <a:solidFill>
                  <a:srgbClr val="193B83"/>
                </a:solidFill>
                <a:latin typeface="Calibri"/>
                <a:ea typeface="Cambria"/>
                <a:cs typeface="Calibri"/>
                <a:sym typeface="Cambria"/>
              </a:rPr>
              <a:t>Đối</a:t>
            </a:r>
            <a:r>
              <a:rPr lang="en-US"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tác</a:t>
            </a:r>
            <a:r>
              <a:rPr lang="en-US"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hoạt</a:t>
            </a:r>
            <a:r>
              <a:rPr lang="en-US"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động</a:t>
            </a:r>
            <a:r>
              <a:rPr lang="en-US" sz="2200" b="1">
                <a:solidFill>
                  <a:srgbClr val="193B83"/>
                </a:solidFill>
                <a:latin typeface="Calibri"/>
                <a:ea typeface="Cambria"/>
                <a:cs typeface="Calibri"/>
                <a:sym typeface="Cambria"/>
              </a:rPr>
              <a:t>: </a:t>
            </a:r>
            <a:r>
              <a:rPr lang="en-US" sz="2200">
                <a:latin typeface="Calibri"/>
                <a:cs typeface="Calibri"/>
                <a:sym typeface="Cambria"/>
              </a:rPr>
              <a:t>Thành </a:t>
            </a:r>
            <a:r>
              <a:rPr lang="en-US" sz="2200" err="1">
                <a:latin typeface="Calibri"/>
                <a:cs typeface="Calibri"/>
                <a:sym typeface="Cambria"/>
              </a:rPr>
              <a:t>viên</a:t>
            </a:r>
            <a:r>
              <a:rPr lang="en-US" sz="2200">
                <a:latin typeface="Calibri"/>
                <a:cs typeface="Calibri"/>
                <a:sym typeface="Cambria"/>
              </a:rPr>
              <a:t> </a:t>
            </a:r>
            <a:r>
              <a:rPr lang="en-US" sz="2200" err="1">
                <a:latin typeface="Calibri"/>
                <a:cs typeface="Calibri"/>
                <a:sym typeface="Cambria"/>
              </a:rPr>
              <a:t>của</a:t>
            </a:r>
            <a:r>
              <a:rPr lang="en-US" sz="2200">
                <a:latin typeface="Calibri"/>
                <a:cs typeface="Calibri"/>
                <a:sym typeface="Cambria"/>
              </a:rPr>
              <a:t> </a:t>
            </a:r>
            <a:r>
              <a:rPr lang="en-US" sz="2200" err="1">
                <a:latin typeface="Calibri"/>
                <a:cs typeface="Calibri"/>
                <a:sym typeface="Cambria"/>
              </a:rPr>
              <a:t>hệ</a:t>
            </a:r>
            <a:r>
              <a:rPr lang="en-US" sz="2200">
                <a:latin typeface="Calibri"/>
                <a:cs typeface="Calibri"/>
                <a:sym typeface="Cambria"/>
              </a:rPr>
              <a:t> </a:t>
            </a:r>
            <a:r>
              <a:rPr lang="en-US" sz="2200" err="1">
                <a:latin typeface="Calibri"/>
                <a:cs typeface="Calibri"/>
                <a:sym typeface="Cambria"/>
              </a:rPr>
              <a:t>sinh</a:t>
            </a:r>
            <a:r>
              <a:rPr lang="en-US" sz="2200">
                <a:latin typeface="Calibri"/>
                <a:cs typeface="Calibri"/>
                <a:sym typeface="Cambria"/>
              </a:rPr>
              <a:t> </a:t>
            </a:r>
            <a:r>
              <a:rPr lang="en-US" sz="2200" err="1">
                <a:latin typeface="Calibri"/>
                <a:cs typeface="Calibri"/>
                <a:sym typeface="Cambria"/>
              </a:rPr>
              <a:t>thái</a:t>
            </a:r>
            <a:r>
              <a:rPr lang="en-US" sz="2200">
                <a:latin typeface="Calibri"/>
                <a:cs typeface="Calibri"/>
                <a:sym typeface="Cambria"/>
              </a:rPr>
              <a:t> </a:t>
            </a:r>
            <a:r>
              <a:rPr lang="en-US" sz="2200" err="1">
                <a:latin typeface="Calibri"/>
                <a:cs typeface="Calibri"/>
                <a:sym typeface="Cambria"/>
              </a:rPr>
              <a:t>đổi</a:t>
            </a:r>
            <a:r>
              <a:rPr lang="en-US" sz="2200">
                <a:latin typeface="Calibri"/>
                <a:cs typeface="Calibri"/>
                <a:sym typeface="Cambria"/>
              </a:rPr>
              <a:t> </a:t>
            </a:r>
            <a:r>
              <a:rPr lang="en-US" sz="2200" err="1">
                <a:latin typeface="Calibri"/>
                <a:cs typeface="Calibri"/>
                <a:sym typeface="Cambria"/>
              </a:rPr>
              <a:t>mới</a:t>
            </a:r>
            <a:r>
              <a:rPr lang="en-US" sz="2200">
                <a:latin typeface="Calibri"/>
                <a:cs typeface="Calibri"/>
                <a:sym typeface="Cambria"/>
              </a:rPr>
              <a:t> </a:t>
            </a:r>
            <a:r>
              <a:rPr lang="en-US" sz="2200" err="1">
                <a:latin typeface="Calibri"/>
                <a:cs typeface="Calibri"/>
                <a:sym typeface="Cambria"/>
              </a:rPr>
              <a:t>và</a:t>
            </a:r>
            <a:r>
              <a:rPr lang="en-US" sz="2200">
                <a:latin typeface="Calibri"/>
                <a:cs typeface="Calibri"/>
                <a:sym typeface="Cambria"/>
              </a:rPr>
              <a:t> </a:t>
            </a:r>
            <a:r>
              <a:rPr lang="en-US" sz="2200" err="1">
                <a:latin typeface="Calibri"/>
                <a:cs typeface="Calibri"/>
                <a:sym typeface="Cambria"/>
              </a:rPr>
              <a:t>sẽ</a:t>
            </a:r>
            <a:r>
              <a:rPr lang="en-US" sz="2200">
                <a:latin typeface="Calibri"/>
                <a:cs typeface="Calibri"/>
                <a:sym typeface="Cambria"/>
              </a:rPr>
              <a:t> </a:t>
            </a:r>
            <a:r>
              <a:rPr lang="en-US" sz="2200" err="1">
                <a:latin typeface="Calibri"/>
                <a:cs typeface="Calibri"/>
                <a:sym typeface="Cambria"/>
              </a:rPr>
              <a:t>trả</a:t>
            </a:r>
            <a:r>
              <a:rPr lang="en-US" sz="2200">
                <a:latin typeface="Calibri"/>
                <a:cs typeface="Calibri"/>
                <a:sym typeface="Cambria"/>
              </a:rPr>
              <a:t> </a:t>
            </a:r>
            <a:r>
              <a:rPr lang="en-US" sz="2200" err="1">
                <a:latin typeface="Calibri"/>
                <a:cs typeface="Calibri"/>
                <a:sym typeface="Cambria"/>
              </a:rPr>
              <a:t>phí</a:t>
            </a:r>
            <a:r>
              <a:rPr lang="en-US" sz="2200">
                <a:latin typeface="Calibri"/>
                <a:cs typeface="Calibri"/>
                <a:sym typeface="Cambria"/>
              </a:rPr>
              <a:t> </a:t>
            </a:r>
            <a:r>
              <a:rPr lang="en-US" sz="2200" err="1">
                <a:latin typeface="Calibri"/>
                <a:cs typeface="Calibri"/>
                <a:sym typeface="Cambria"/>
              </a:rPr>
              <a:t>thành</a:t>
            </a:r>
            <a:r>
              <a:rPr lang="en-US" sz="2200">
                <a:latin typeface="Calibri"/>
                <a:cs typeface="Calibri"/>
                <a:sym typeface="Cambria"/>
              </a:rPr>
              <a:t> </a:t>
            </a:r>
            <a:r>
              <a:rPr lang="en-US" sz="2200" err="1">
                <a:latin typeface="Calibri"/>
                <a:cs typeface="Calibri"/>
                <a:sym typeface="Cambria"/>
              </a:rPr>
              <a:t>viên</a:t>
            </a:r>
            <a:r>
              <a:rPr lang="en-US" sz="2200">
                <a:latin typeface="Calibri"/>
                <a:cs typeface="Calibri"/>
                <a:sym typeface="Cambria"/>
              </a:rPr>
              <a:t> </a:t>
            </a:r>
            <a:r>
              <a:rPr lang="en-US" sz="2200" err="1">
                <a:latin typeface="Calibri"/>
                <a:cs typeface="Calibri"/>
                <a:sym typeface="Cambria"/>
              </a:rPr>
              <a:t>hàng</a:t>
            </a:r>
            <a:r>
              <a:rPr lang="en-US" sz="2200">
                <a:latin typeface="Calibri"/>
                <a:cs typeface="Calibri"/>
                <a:sym typeface="Cambria"/>
              </a:rPr>
              <a:t> </a:t>
            </a:r>
            <a:r>
              <a:rPr lang="en-US" sz="2200" err="1">
                <a:latin typeface="Calibri"/>
                <a:cs typeface="Calibri"/>
                <a:sym typeface="Cambria"/>
              </a:rPr>
              <a:t>năm</a:t>
            </a:r>
            <a:r>
              <a:rPr lang="en-US" sz="2200">
                <a:latin typeface="Calibri"/>
                <a:cs typeface="Calibri"/>
                <a:sym typeface="Cambria"/>
              </a:rPr>
              <a:t>, </a:t>
            </a:r>
            <a:r>
              <a:rPr lang="en-US" sz="2200" err="1">
                <a:latin typeface="Calibri"/>
                <a:cs typeface="Calibri"/>
                <a:sym typeface="Cambria"/>
              </a:rPr>
              <a:t>tùy</a:t>
            </a:r>
            <a:r>
              <a:rPr lang="en-US" sz="2200">
                <a:latin typeface="Calibri"/>
                <a:cs typeface="Calibri"/>
                <a:sym typeface="Cambria"/>
              </a:rPr>
              <a:t> </a:t>
            </a:r>
            <a:r>
              <a:rPr lang="en-US" sz="2200" err="1">
                <a:latin typeface="Calibri"/>
                <a:cs typeface="Calibri"/>
                <a:sym typeface="Cambria"/>
              </a:rPr>
              <a:t>thuộc</a:t>
            </a:r>
            <a:r>
              <a:rPr lang="en-US" sz="2200">
                <a:latin typeface="Calibri"/>
                <a:cs typeface="Calibri"/>
                <a:sym typeface="Cambria"/>
              </a:rPr>
              <a:t> </a:t>
            </a:r>
            <a:r>
              <a:rPr lang="en-US" sz="2200" err="1">
                <a:latin typeface="Calibri"/>
                <a:cs typeface="Calibri"/>
                <a:sym typeface="Cambria"/>
              </a:rPr>
              <a:t>vào</a:t>
            </a:r>
            <a:r>
              <a:rPr lang="en-US" sz="2200">
                <a:latin typeface="Calibri"/>
                <a:cs typeface="Calibri"/>
                <a:sym typeface="Cambria"/>
              </a:rPr>
              <a:t> </a:t>
            </a:r>
            <a:r>
              <a:rPr lang="en-US" sz="2200" err="1">
                <a:latin typeface="Calibri"/>
                <a:cs typeface="Calibri"/>
                <a:sym typeface="Cambria"/>
              </a:rPr>
              <a:t>tính</a:t>
            </a:r>
            <a:r>
              <a:rPr lang="en-US" sz="2200">
                <a:latin typeface="Calibri"/>
                <a:cs typeface="Calibri"/>
                <a:sym typeface="Cambria"/>
              </a:rPr>
              <a:t> </a:t>
            </a:r>
            <a:r>
              <a:rPr lang="en-US" sz="2200" err="1">
                <a:latin typeface="Calibri"/>
                <a:cs typeface="Calibri"/>
                <a:sym typeface="Cambria"/>
              </a:rPr>
              <a:t>chất</a:t>
            </a:r>
            <a:r>
              <a:rPr lang="en-US" sz="2200">
                <a:latin typeface="Calibri"/>
                <a:cs typeface="Calibri"/>
                <a:sym typeface="Cambria"/>
              </a:rPr>
              <a:t> </a:t>
            </a:r>
            <a:r>
              <a:rPr lang="en-US" sz="2200" err="1">
                <a:latin typeface="Calibri"/>
                <a:cs typeface="Calibri"/>
                <a:sym typeface="Cambria"/>
              </a:rPr>
              <a:t>của</a:t>
            </a:r>
            <a:r>
              <a:rPr lang="en-US" sz="2200">
                <a:latin typeface="Calibri"/>
                <a:cs typeface="Calibri"/>
                <a:sym typeface="Cambria"/>
              </a:rPr>
              <a:t> </a:t>
            </a:r>
            <a:r>
              <a:rPr lang="en-US" sz="2200" err="1">
                <a:latin typeface="Calibri"/>
                <a:cs typeface="Calibri"/>
                <a:sym typeface="Cambria"/>
              </a:rPr>
              <a:t>họ</a:t>
            </a:r>
            <a:r>
              <a:rPr lang="en-US" sz="2200">
                <a:latin typeface="Calibri"/>
                <a:cs typeface="Calibri"/>
                <a:sym typeface="Cambria"/>
              </a:rPr>
              <a:t>.</a:t>
            </a:r>
            <a:endParaRPr lang="en-US" sz="2200">
              <a:latin typeface="Calibri"/>
              <a:cs typeface="Calibri"/>
            </a:endParaRPr>
          </a:p>
          <a:p>
            <a:pPr marL="457200" marR="0" lvl="0" indent="-457200" algn="l" rtl="0">
              <a:spcBef>
                <a:spcPts val="1200"/>
              </a:spcBef>
              <a:spcAft>
                <a:spcPts val="0"/>
              </a:spcAft>
              <a:buClr>
                <a:srgbClr val="00998E"/>
              </a:buClr>
              <a:buSzPct val="110000"/>
              <a:buFont typeface="+mj-lt"/>
              <a:buAutoNum type="arabicPeriod"/>
            </a:pPr>
            <a:r>
              <a:rPr lang="vi-VN" sz="2200" b="1">
                <a:solidFill>
                  <a:srgbClr val="193B83"/>
                </a:solidFill>
                <a:latin typeface="Calibri"/>
                <a:ea typeface="Cambria"/>
                <a:cs typeface="Calibri"/>
                <a:sym typeface="Cambria"/>
              </a:rPr>
              <a:t>Đối tác thể chế</a:t>
            </a:r>
            <a:r>
              <a:rPr lang="vi-VN" sz="2200" b="1">
                <a:latin typeface="Calibri"/>
                <a:ea typeface="Cambria"/>
                <a:cs typeface="Cambria"/>
                <a:sym typeface="Cambria"/>
              </a:rPr>
              <a:t>: </a:t>
            </a:r>
            <a:r>
              <a:rPr lang="vi-VN" sz="2200">
                <a:latin typeface="Calibri"/>
                <a:ea typeface="Cambria"/>
                <a:cs typeface="Cambria"/>
                <a:sym typeface="Cambria"/>
              </a:rPr>
              <a:t>Họ là các tổ chức công (chính quyền quốc gia và địa phương), các cơ quan phát triển quốc tế và các tổ chức đa phương.</a:t>
            </a:r>
            <a:endParaRPr lang="en-US" sz="2200">
              <a:latin typeface="Calibri"/>
              <a:ea typeface="Cambria"/>
              <a:cs typeface="Cambria"/>
            </a:endParaRPr>
          </a:p>
        </p:txBody>
      </p:sp>
      <p:grpSp>
        <p:nvGrpSpPr>
          <p:cNvPr id="6" name="Group 5">
            <a:extLst>
              <a:ext uri="{FF2B5EF4-FFF2-40B4-BE49-F238E27FC236}">
                <a16:creationId xmlns:a16="http://schemas.microsoft.com/office/drawing/2014/main" id="{5932522B-09AF-AD7A-3FEC-945D8C95ABB3}"/>
              </a:ext>
            </a:extLst>
          </p:cNvPr>
          <p:cNvGrpSpPr/>
          <p:nvPr/>
        </p:nvGrpSpPr>
        <p:grpSpPr>
          <a:xfrm>
            <a:off x="6763657" y="139007"/>
            <a:ext cx="5108606" cy="784342"/>
            <a:chOff x="6763657" y="139007"/>
            <a:chExt cx="5108606" cy="784342"/>
          </a:xfrm>
        </p:grpSpPr>
        <p:pic>
          <p:nvPicPr>
            <p:cNvPr id="7" name="Picture 6" descr="Logo&#10;&#10;Description automatically generated">
              <a:extLst>
                <a:ext uri="{FF2B5EF4-FFF2-40B4-BE49-F238E27FC236}">
                  <a16:creationId xmlns:a16="http://schemas.microsoft.com/office/drawing/2014/main" id="{76A98AB2-6179-7397-4F29-9A76BB8D35D4}"/>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8" name="Picture 8" descr="See the source image">
              <a:extLst>
                <a:ext uri="{FF2B5EF4-FFF2-40B4-BE49-F238E27FC236}">
                  <a16:creationId xmlns:a16="http://schemas.microsoft.com/office/drawing/2014/main" id="{365B825E-524B-9C8C-F427-26AA3E9E8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A4EB892D-0FE6-3B79-412D-1B2D31C2B7CD}"/>
              </a:ext>
            </a:extLst>
          </p:cNvPr>
          <p:cNvPicPr>
            <a:picLocks noChangeAspect="1"/>
          </p:cNvPicPr>
          <p:nvPr/>
        </p:nvPicPr>
        <p:blipFill>
          <a:blip r:embed="rId5"/>
          <a:stretch>
            <a:fillRect/>
          </a:stretch>
        </p:blipFill>
        <p:spPr>
          <a:xfrm flipV="1">
            <a:off x="169683" y="6370312"/>
            <a:ext cx="936385" cy="327036"/>
          </a:xfrm>
          <a:prstGeom prst="rect">
            <a:avLst/>
          </a:prstGeom>
        </p:spPr>
      </p:pic>
    </p:spTree>
    <p:extLst>
      <p:ext uri="{BB962C8B-B14F-4D97-AF65-F5344CB8AC3E}">
        <p14:creationId xmlns:p14="http://schemas.microsoft.com/office/powerpoint/2010/main" val="72214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D18C371F-3F65-CB9F-F3DD-BA4FBBDBBEF0}"/>
              </a:ext>
            </a:extLst>
          </p:cNvPr>
          <p:cNvSpPr/>
          <p:nvPr/>
        </p:nvSpPr>
        <p:spPr>
          <a:xfrm>
            <a:off x="6418316" y="2780907"/>
            <a:ext cx="2328795" cy="2149436"/>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92500" lnSpcReduction="20000"/>
          </a:bodyPr>
          <a:lstStyle/>
          <a:p>
            <a:pPr algn="ctr"/>
            <a:r>
              <a:rPr lang="en-US" sz="1600" b="1">
                <a:latin typeface="Calibri"/>
                <a:cs typeface="Calibri"/>
              </a:rPr>
              <a:t>Trung </a:t>
            </a:r>
            <a:r>
              <a:rPr lang="en-US" sz="1600" b="1" err="1">
                <a:latin typeface="Calibri"/>
                <a:cs typeface="Calibri"/>
              </a:rPr>
              <a:t>tâm</a:t>
            </a:r>
            <a:r>
              <a:rPr lang="en-US" sz="1600" b="1">
                <a:latin typeface="Calibri"/>
                <a:cs typeface="Calibri"/>
              </a:rPr>
              <a:t>–Học </a:t>
            </a:r>
            <a:r>
              <a:rPr lang="en-US" sz="1600" b="1" err="1">
                <a:latin typeface="Calibri"/>
                <a:cs typeface="Calibri"/>
              </a:rPr>
              <a:t>thuật</a:t>
            </a:r>
            <a:r>
              <a:rPr lang="en-US" sz="1600" b="1">
                <a:latin typeface="Calibri"/>
                <a:cs typeface="Calibri"/>
              </a:rPr>
              <a:t>, </a:t>
            </a:r>
            <a:r>
              <a:rPr lang="en-US" sz="1600" b="1" err="1">
                <a:latin typeface="Calibri"/>
                <a:cs typeface="Calibri"/>
              </a:rPr>
              <a:t>nghiên</a:t>
            </a:r>
            <a:r>
              <a:rPr lang="en-US" sz="1600" b="1">
                <a:latin typeface="Calibri"/>
                <a:cs typeface="Calibri"/>
              </a:rPr>
              <a:t> </a:t>
            </a:r>
            <a:r>
              <a:rPr lang="en-US" sz="1600" b="1" err="1">
                <a:latin typeface="Calibri"/>
                <a:cs typeface="Calibri"/>
              </a:rPr>
              <a:t>cứu</a:t>
            </a:r>
            <a:r>
              <a:rPr lang="en-US" sz="1600" b="1">
                <a:latin typeface="Calibri"/>
                <a:cs typeface="Calibri"/>
              </a:rPr>
              <a:t> </a:t>
            </a:r>
            <a:r>
              <a:rPr lang="en-US" sz="1600" b="1" err="1">
                <a:latin typeface="Calibri"/>
                <a:cs typeface="Calibri"/>
              </a:rPr>
              <a:t>và</a:t>
            </a:r>
            <a:r>
              <a:rPr lang="en-US" sz="1600" b="1">
                <a:latin typeface="Calibri"/>
                <a:cs typeface="Calibri"/>
              </a:rPr>
              <a:t> </a:t>
            </a:r>
            <a:r>
              <a:rPr lang="en-US" sz="1600" b="1" err="1">
                <a:latin typeface="Calibri"/>
                <a:cs typeface="Calibri"/>
              </a:rPr>
              <a:t>công</a:t>
            </a:r>
            <a:r>
              <a:rPr lang="en-US" sz="1600" b="1">
                <a:latin typeface="Calibri"/>
                <a:cs typeface="Calibri"/>
              </a:rPr>
              <a:t> </a:t>
            </a:r>
            <a:r>
              <a:rPr lang="en-US" sz="1600" b="1" err="1">
                <a:latin typeface="Calibri"/>
                <a:cs typeface="Calibri"/>
              </a:rPr>
              <a:t>nghiệp</a:t>
            </a:r>
            <a:r>
              <a:rPr lang="en-US" sz="1600" b="1">
                <a:latin typeface="Calibri"/>
                <a:cs typeface="Calibri"/>
              </a:rPr>
              <a:t> </a:t>
            </a:r>
            <a:r>
              <a:rPr lang="en-US" sz="1600" b="1" err="1">
                <a:latin typeface="Calibri"/>
                <a:cs typeface="Calibri"/>
              </a:rPr>
              <a:t>xuất</a:t>
            </a:r>
            <a:r>
              <a:rPr lang="en-US" sz="1600" b="1">
                <a:latin typeface="Calibri"/>
                <a:cs typeface="Calibri"/>
              </a:rPr>
              <a:t> </a:t>
            </a:r>
            <a:r>
              <a:rPr lang="en-US" sz="1600" b="1" err="1">
                <a:latin typeface="Calibri"/>
                <a:cs typeface="Calibri"/>
              </a:rPr>
              <a:t>sắc</a:t>
            </a:r>
            <a:r>
              <a:rPr lang="en-US" sz="1600" b="1">
                <a:latin typeface="Calibri"/>
                <a:cs typeface="Calibri"/>
              </a:rPr>
              <a:t> </a:t>
            </a:r>
            <a:r>
              <a:rPr lang="en-US" sz="1600">
                <a:latin typeface="Calibri"/>
                <a:cs typeface="Calibri"/>
              </a:rPr>
              <a:t>e.g., </a:t>
            </a:r>
            <a:r>
              <a:rPr lang="vi-VN" sz="1700">
                <a:latin typeface="Calibri"/>
                <a:cs typeface="Calibri"/>
              </a:rPr>
              <a:t>Trung tâm năng lượng tái tạo và tiết kiệm năng lượng của UNIDO Thái Bình Dương (PCREEE)</a:t>
            </a:r>
            <a:endParaRPr lang="en-GB" sz="1700">
              <a:latin typeface="Calibri"/>
              <a:cs typeface="Calibri"/>
            </a:endParaRPr>
          </a:p>
        </p:txBody>
      </p:sp>
      <p:sp>
        <p:nvSpPr>
          <p:cNvPr id="7" name="Rectangle: Rounded Corners 6">
            <a:extLst>
              <a:ext uri="{FF2B5EF4-FFF2-40B4-BE49-F238E27FC236}">
                <a16:creationId xmlns:a16="http://schemas.microsoft.com/office/drawing/2014/main" id="{87DF83CC-F7A7-4261-93D1-8C60DB7093CA}"/>
              </a:ext>
            </a:extLst>
          </p:cNvPr>
          <p:cNvSpPr/>
          <p:nvPr/>
        </p:nvSpPr>
        <p:spPr>
          <a:xfrm>
            <a:off x="9517026" y="3600780"/>
            <a:ext cx="2001181" cy="1200140"/>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r>
              <a:rPr lang="en-US" sz="1600" b="1" err="1">
                <a:latin typeface="Calibri"/>
                <a:cs typeface="Calibri"/>
              </a:rPr>
              <a:t>Tổ</a:t>
            </a:r>
            <a:r>
              <a:rPr lang="en-US" sz="1600" b="1">
                <a:latin typeface="Calibri"/>
                <a:cs typeface="Calibri"/>
              </a:rPr>
              <a:t> </a:t>
            </a:r>
            <a:r>
              <a:rPr lang="en-US" sz="1600" b="1" err="1">
                <a:latin typeface="Calibri"/>
                <a:cs typeface="Calibri"/>
              </a:rPr>
              <a:t>chức</a:t>
            </a:r>
            <a:r>
              <a:rPr lang="en-US" sz="1600" b="1">
                <a:latin typeface="Calibri"/>
                <a:cs typeface="Calibri"/>
              </a:rPr>
              <a:t> Khoa </a:t>
            </a:r>
            <a:r>
              <a:rPr lang="en-US" sz="1600" b="1" err="1">
                <a:latin typeface="Calibri"/>
                <a:cs typeface="Calibri"/>
              </a:rPr>
              <a:t>học</a:t>
            </a:r>
            <a:r>
              <a:rPr lang="en-US" sz="1600" b="1">
                <a:latin typeface="Calibri"/>
                <a:cs typeface="Calibri"/>
              </a:rPr>
              <a:t> </a:t>
            </a:r>
            <a:r>
              <a:rPr lang="en-US" sz="1600" b="1" err="1">
                <a:latin typeface="Calibri"/>
                <a:cs typeface="Calibri"/>
              </a:rPr>
              <a:t>và</a:t>
            </a:r>
            <a:r>
              <a:rPr lang="en-US" sz="1600" b="1">
                <a:latin typeface="Calibri"/>
                <a:cs typeface="Calibri"/>
              </a:rPr>
              <a:t> Công </a:t>
            </a:r>
            <a:r>
              <a:rPr lang="en-US" sz="1600" b="1" err="1">
                <a:latin typeface="Calibri"/>
                <a:cs typeface="Calibri"/>
              </a:rPr>
              <a:t>nghệ</a:t>
            </a:r>
            <a:endParaRPr lang="en-GB" sz="1600" b="1">
              <a:latin typeface="Calibri"/>
              <a:cs typeface="Calibri"/>
            </a:endParaRPr>
          </a:p>
        </p:txBody>
      </p:sp>
      <p:cxnSp>
        <p:nvCxnSpPr>
          <p:cNvPr id="12" name="Straight Arrow Connector 11">
            <a:extLst>
              <a:ext uri="{FF2B5EF4-FFF2-40B4-BE49-F238E27FC236}">
                <a16:creationId xmlns:a16="http://schemas.microsoft.com/office/drawing/2014/main" id="{8D3C4F3E-6371-42E9-9693-B2AA804E49C9}"/>
              </a:ext>
            </a:extLst>
          </p:cNvPr>
          <p:cNvCxnSpPr>
            <a:cxnSpLocks/>
          </p:cNvCxnSpPr>
          <p:nvPr/>
        </p:nvCxnSpPr>
        <p:spPr>
          <a:xfrm>
            <a:off x="688510" y="5853672"/>
            <a:ext cx="10637435" cy="0"/>
          </a:xfrm>
          <a:prstGeom prst="straightConnector1">
            <a:avLst/>
          </a:prstGeom>
          <a:ln w="66675">
            <a:headEnd type="none"/>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57232E61-F01E-E451-1D46-7E9BF513BCA9}"/>
              </a:ext>
            </a:extLst>
          </p:cNvPr>
          <p:cNvSpPr/>
          <p:nvPr/>
        </p:nvSpPr>
        <p:spPr>
          <a:xfrm>
            <a:off x="8919265" y="2383576"/>
            <a:ext cx="2001181" cy="1317622"/>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r>
              <a:rPr lang="en-US" sz="1600" b="1" err="1">
                <a:latin typeface="Calibri"/>
                <a:cs typeface="Calibri"/>
              </a:rPr>
              <a:t>Hiệp</a:t>
            </a:r>
            <a:r>
              <a:rPr lang="en-US" sz="1600" b="1">
                <a:latin typeface="Calibri"/>
                <a:cs typeface="Calibri"/>
              </a:rPr>
              <a:t> </a:t>
            </a:r>
            <a:r>
              <a:rPr lang="en-US" sz="1600" b="1" err="1">
                <a:latin typeface="Calibri"/>
                <a:cs typeface="Calibri"/>
              </a:rPr>
              <a:t>hội</a:t>
            </a:r>
            <a:endParaRPr lang="en-US" sz="1600" b="1">
              <a:latin typeface="Calibri"/>
              <a:cs typeface="Calibri"/>
            </a:endParaRPr>
          </a:p>
          <a:p>
            <a:pPr algn="ctr"/>
            <a:r>
              <a:rPr lang="en-US" sz="1600" err="1">
                <a:latin typeface="Calibri"/>
                <a:cs typeface="Calibri"/>
              </a:rPr>
              <a:t>e.g</a:t>
            </a:r>
            <a:r>
              <a:rPr lang="en-US" sz="1600">
                <a:latin typeface="Calibri"/>
                <a:cs typeface="Calibri"/>
              </a:rPr>
              <a:t>, </a:t>
            </a:r>
            <a:r>
              <a:rPr lang="en-US" sz="1600" err="1">
                <a:latin typeface="Calibri"/>
                <a:cs typeface="Calibri"/>
              </a:rPr>
              <a:t>Hiệp</a:t>
            </a:r>
            <a:r>
              <a:rPr lang="en-US" sz="1600">
                <a:latin typeface="Calibri"/>
                <a:cs typeface="Calibri"/>
              </a:rPr>
              <a:t> </a:t>
            </a:r>
            <a:r>
              <a:rPr lang="en-US" sz="1600" err="1">
                <a:latin typeface="Calibri"/>
                <a:cs typeface="Calibri"/>
              </a:rPr>
              <a:t>hội</a:t>
            </a:r>
            <a:r>
              <a:rPr lang="en-US" sz="1600">
                <a:latin typeface="Calibri"/>
                <a:cs typeface="Calibri"/>
              </a:rPr>
              <a:t> </a:t>
            </a:r>
            <a:r>
              <a:rPr lang="en-US" sz="1600" err="1">
                <a:latin typeface="Calibri"/>
                <a:cs typeface="Calibri"/>
              </a:rPr>
              <a:t>Nông</a:t>
            </a:r>
            <a:r>
              <a:rPr lang="en-US" sz="1600">
                <a:latin typeface="Calibri"/>
                <a:cs typeface="Calibri"/>
              </a:rPr>
              <a:t> </a:t>
            </a:r>
            <a:r>
              <a:rPr lang="en-US" sz="1600" err="1">
                <a:latin typeface="Calibri"/>
                <a:cs typeface="Calibri"/>
              </a:rPr>
              <a:t>nghiệp</a:t>
            </a:r>
            <a:r>
              <a:rPr lang="en-US" sz="1600">
                <a:latin typeface="Calibri"/>
                <a:cs typeface="Calibri"/>
              </a:rPr>
              <a:t> </a:t>
            </a:r>
            <a:r>
              <a:rPr lang="en-US" sz="1600" err="1">
                <a:latin typeface="Calibri"/>
                <a:cs typeface="Calibri"/>
              </a:rPr>
              <a:t>số</a:t>
            </a:r>
            <a:r>
              <a:rPr lang="en-US" sz="1600">
                <a:latin typeface="Calibri"/>
                <a:cs typeface="Calibri"/>
              </a:rPr>
              <a:t> Việt Nam</a:t>
            </a:r>
            <a:endParaRPr lang="en-GB" sz="1600">
              <a:latin typeface="Calibri"/>
              <a:cs typeface="Calibri"/>
            </a:endParaRPr>
          </a:p>
        </p:txBody>
      </p:sp>
      <p:sp>
        <p:nvSpPr>
          <p:cNvPr id="17" name="Rectangle: Rounded Corners 16">
            <a:extLst>
              <a:ext uri="{FF2B5EF4-FFF2-40B4-BE49-F238E27FC236}">
                <a16:creationId xmlns:a16="http://schemas.microsoft.com/office/drawing/2014/main" id="{E9F222A4-0C7F-D275-F7D8-A7612DEB9F0D}"/>
              </a:ext>
            </a:extLst>
          </p:cNvPr>
          <p:cNvSpPr/>
          <p:nvPr/>
        </p:nvSpPr>
        <p:spPr>
          <a:xfrm>
            <a:off x="4834596" y="1142827"/>
            <a:ext cx="2001181" cy="1824774"/>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lnSpcReduction="10000"/>
          </a:bodyPr>
          <a:lstStyle/>
          <a:p>
            <a:pPr algn="ctr"/>
            <a:r>
              <a:rPr lang="vi-VN" sz="1600" b="1">
                <a:latin typeface="Calibri"/>
                <a:cs typeface="Calibri"/>
              </a:rPr>
              <a:t>Chương trình / Dự án Hỗ trợ Phát triển</a:t>
            </a:r>
            <a:endParaRPr lang="en-US" sz="1600" b="1">
              <a:latin typeface="Calibri"/>
              <a:cs typeface="Calibri"/>
            </a:endParaRPr>
          </a:p>
          <a:p>
            <a:pPr algn="ctr"/>
            <a:r>
              <a:rPr lang="en-US" sz="1600">
                <a:latin typeface="Calibri"/>
                <a:cs typeface="Calibri"/>
              </a:rPr>
              <a:t>e.g., </a:t>
            </a:r>
            <a:r>
              <a:rPr lang="en-US" sz="1600" err="1">
                <a:latin typeface="Calibri"/>
                <a:cs typeface="Calibri"/>
              </a:rPr>
              <a:t>ví</a:t>
            </a:r>
            <a:r>
              <a:rPr lang="en-US" sz="1600">
                <a:latin typeface="Calibri"/>
                <a:cs typeface="Calibri"/>
              </a:rPr>
              <a:t> </a:t>
            </a:r>
            <a:r>
              <a:rPr lang="en-US" sz="1600" err="1">
                <a:latin typeface="Calibri"/>
                <a:cs typeface="Calibri"/>
              </a:rPr>
              <a:t>dụ</a:t>
            </a:r>
            <a:r>
              <a:rPr lang="en-US" sz="1600">
                <a:latin typeface="Calibri"/>
                <a:cs typeface="Calibri"/>
              </a:rPr>
              <a:t>: Trung </a:t>
            </a:r>
            <a:r>
              <a:rPr lang="en-US" sz="1600" err="1">
                <a:latin typeface="Calibri"/>
                <a:cs typeface="Calibri"/>
              </a:rPr>
              <a:t>tâm</a:t>
            </a:r>
            <a:r>
              <a:rPr lang="en-US" sz="1600">
                <a:latin typeface="Calibri"/>
                <a:cs typeface="Calibri"/>
              </a:rPr>
              <a:t> </a:t>
            </a:r>
            <a:r>
              <a:rPr lang="en-US" sz="1600" err="1">
                <a:latin typeface="Calibri"/>
                <a:cs typeface="Calibri"/>
              </a:rPr>
              <a:t>đổi</a:t>
            </a:r>
            <a:r>
              <a:rPr lang="en-US" sz="1600">
                <a:latin typeface="Calibri"/>
                <a:cs typeface="Calibri"/>
              </a:rPr>
              <a:t> </a:t>
            </a:r>
            <a:r>
              <a:rPr lang="en-US" sz="1600" err="1">
                <a:latin typeface="Calibri"/>
                <a:cs typeface="Calibri"/>
              </a:rPr>
              <a:t>mới</a:t>
            </a:r>
            <a:r>
              <a:rPr lang="en-US" sz="1600">
                <a:latin typeface="Calibri"/>
                <a:cs typeface="Calibri"/>
              </a:rPr>
              <a:t> </a:t>
            </a:r>
            <a:r>
              <a:rPr lang="en-US" sz="1600" err="1">
                <a:latin typeface="Calibri"/>
                <a:cs typeface="Calibri"/>
              </a:rPr>
              <a:t>ngành</a:t>
            </a:r>
            <a:r>
              <a:rPr lang="en-US" sz="1600">
                <a:latin typeface="Calibri"/>
                <a:cs typeface="Calibri"/>
              </a:rPr>
              <a:t> </a:t>
            </a:r>
            <a:r>
              <a:rPr lang="en-US" sz="1600" err="1">
                <a:latin typeface="Calibri"/>
                <a:cs typeface="Calibri"/>
              </a:rPr>
              <a:t>nhựa</a:t>
            </a:r>
            <a:r>
              <a:rPr lang="en-US" sz="1600">
                <a:latin typeface="Calibri"/>
                <a:cs typeface="Calibri"/>
              </a:rPr>
              <a:t> Việt-</a:t>
            </a:r>
            <a:r>
              <a:rPr lang="en-US" sz="1600" err="1">
                <a:latin typeface="Calibri"/>
                <a:cs typeface="Calibri"/>
              </a:rPr>
              <a:t>Úc</a:t>
            </a:r>
            <a:endParaRPr lang="en-GB" sz="1600">
              <a:latin typeface="Calibri"/>
              <a:cs typeface="Calibri"/>
            </a:endParaRPr>
          </a:p>
        </p:txBody>
      </p:sp>
      <p:sp>
        <p:nvSpPr>
          <p:cNvPr id="22" name="Rectangle: Rounded Corners 21">
            <a:extLst>
              <a:ext uri="{FF2B5EF4-FFF2-40B4-BE49-F238E27FC236}">
                <a16:creationId xmlns:a16="http://schemas.microsoft.com/office/drawing/2014/main" id="{70D042F6-03C3-EDC0-ADF9-739578C2DF81}"/>
              </a:ext>
            </a:extLst>
          </p:cNvPr>
          <p:cNvSpPr/>
          <p:nvPr/>
        </p:nvSpPr>
        <p:spPr>
          <a:xfrm>
            <a:off x="3278580" y="3201241"/>
            <a:ext cx="2001181" cy="1200140"/>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r>
              <a:rPr lang="en-US" sz="1600" b="1">
                <a:latin typeface="Calibri"/>
                <a:cs typeface="Calibri"/>
              </a:rPr>
              <a:t>Quan </a:t>
            </a:r>
            <a:r>
              <a:rPr lang="en-US" sz="1600" b="1" err="1">
                <a:latin typeface="Calibri"/>
                <a:cs typeface="Calibri"/>
              </a:rPr>
              <a:t>hệ</a:t>
            </a:r>
            <a:r>
              <a:rPr lang="en-US" sz="1600" b="1">
                <a:latin typeface="Calibri"/>
                <a:cs typeface="Calibri"/>
              </a:rPr>
              <a:t> </a:t>
            </a:r>
            <a:r>
              <a:rPr lang="en-US" sz="1600" b="1" err="1">
                <a:latin typeface="Calibri"/>
                <a:cs typeface="Calibri"/>
              </a:rPr>
              <a:t>đa</a:t>
            </a:r>
            <a:r>
              <a:rPr lang="en-US" sz="1600" b="1">
                <a:latin typeface="Calibri"/>
                <a:cs typeface="Calibri"/>
              </a:rPr>
              <a:t> </a:t>
            </a:r>
            <a:r>
              <a:rPr lang="en-US" sz="1600" b="1" err="1">
                <a:latin typeface="Calibri"/>
                <a:cs typeface="Calibri"/>
              </a:rPr>
              <a:t>đối</a:t>
            </a:r>
            <a:r>
              <a:rPr lang="en-US" sz="1600" b="1">
                <a:latin typeface="Calibri"/>
                <a:cs typeface="Calibri"/>
              </a:rPr>
              <a:t> </a:t>
            </a:r>
            <a:r>
              <a:rPr lang="en-US" sz="1600" b="1" err="1">
                <a:latin typeface="Calibri"/>
                <a:cs typeface="Calibri"/>
              </a:rPr>
              <a:t>tác</a:t>
            </a:r>
            <a:r>
              <a:rPr lang="en-US" sz="1600" b="1">
                <a:latin typeface="Calibri"/>
                <a:cs typeface="Calibri"/>
              </a:rPr>
              <a:t> </a:t>
            </a:r>
            <a:r>
              <a:rPr lang="en-US" sz="1600" b="1" err="1">
                <a:latin typeface="Calibri"/>
                <a:cs typeface="Calibri"/>
              </a:rPr>
              <a:t>thuộc</a:t>
            </a:r>
            <a:r>
              <a:rPr lang="en-US" sz="1600" b="1">
                <a:latin typeface="Calibri"/>
                <a:cs typeface="Calibri"/>
              </a:rPr>
              <a:t> </a:t>
            </a:r>
            <a:r>
              <a:rPr lang="en-US" sz="1600" b="1" err="1">
                <a:latin typeface="Calibri"/>
                <a:cs typeface="Calibri"/>
              </a:rPr>
              <a:t>Bộ</a:t>
            </a:r>
            <a:r>
              <a:rPr lang="en-US" sz="1600" b="1">
                <a:latin typeface="Calibri"/>
                <a:cs typeface="Calibri"/>
              </a:rPr>
              <a:t> NN &amp; PTNT</a:t>
            </a:r>
          </a:p>
          <a:p>
            <a:pPr algn="ctr"/>
            <a:r>
              <a:rPr lang="en-US" sz="1600">
                <a:latin typeface="Calibri"/>
                <a:cs typeface="Calibri"/>
              </a:rPr>
              <a:t>e.g., PSAV</a:t>
            </a:r>
            <a:endParaRPr lang="en-GB" sz="1600">
              <a:latin typeface="Calibri"/>
              <a:cs typeface="Calibri"/>
            </a:endParaRPr>
          </a:p>
        </p:txBody>
      </p:sp>
      <p:sp>
        <p:nvSpPr>
          <p:cNvPr id="28" name="TextBox 27">
            <a:extLst>
              <a:ext uri="{FF2B5EF4-FFF2-40B4-BE49-F238E27FC236}">
                <a16:creationId xmlns:a16="http://schemas.microsoft.com/office/drawing/2014/main" id="{7DA109DE-0C00-BE4B-E81D-43C62AC2FE28}"/>
              </a:ext>
            </a:extLst>
          </p:cNvPr>
          <p:cNvSpPr txBox="1"/>
          <p:nvPr/>
        </p:nvSpPr>
        <p:spPr>
          <a:xfrm>
            <a:off x="595080" y="5060037"/>
            <a:ext cx="2516677" cy="646331"/>
          </a:xfrm>
          <a:prstGeom prst="rect">
            <a:avLst/>
          </a:prstGeom>
          <a:noFill/>
        </p:spPr>
        <p:txBody>
          <a:bodyPr wrap="square" lIns="91440" tIns="45720" rIns="91440" bIns="45720" anchor="t">
            <a:spAutoFit/>
          </a:bodyPr>
          <a:lstStyle/>
          <a:p>
            <a:r>
              <a:rPr lang="en-US" sz="1800" b="1">
                <a:solidFill>
                  <a:srgbClr val="193B83"/>
                </a:solidFill>
                <a:latin typeface="Calibri"/>
                <a:ea typeface="Cambria"/>
                <a:cs typeface="Cambria"/>
                <a:sym typeface="Cambria"/>
              </a:rPr>
              <a:t>Các </a:t>
            </a:r>
            <a:r>
              <a:rPr lang="en-US" sz="1800" b="1" err="1">
                <a:solidFill>
                  <a:srgbClr val="193B83"/>
                </a:solidFill>
                <a:latin typeface="Calibri"/>
                <a:ea typeface="Cambria"/>
                <a:cs typeface="Cambria"/>
                <a:sym typeface="Cambria"/>
              </a:rPr>
              <a:t>cụm</a:t>
            </a:r>
            <a:r>
              <a:rPr lang="en-US" sz="1800" b="1">
                <a:solidFill>
                  <a:srgbClr val="193B83"/>
                </a:solidFill>
                <a:latin typeface="Calibri"/>
                <a:ea typeface="Cambria"/>
                <a:cs typeface="Cambria"/>
                <a:sym typeface="Cambria"/>
              </a:rPr>
              <a:t> </a:t>
            </a:r>
            <a:r>
              <a:rPr lang="en-US" sz="1800" b="1" err="1">
                <a:solidFill>
                  <a:srgbClr val="193B83"/>
                </a:solidFill>
                <a:latin typeface="Calibri"/>
                <a:ea typeface="Cambria"/>
                <a:cs typeface="Cambria"/>
                <a:sym typeface="Cambria"/>
              </a:rPr>
              <a:t>và</a:t>
            </a:r>
            <a:r>
              <a:rPr lang="en-US" sz="1800" b="1">
                <a:solidFill>
                  <a:srgbClr val="193B83"/>
                </a:solidFill>
                <a:latin typeface="Calibri"/>
                <a:ea typeface="Cambria"/>
                <a:cs typeface="Cambria"/>
                <a:sym typeface="Cambria"/>
              </a:rPr>
              <a:t> </a:t>
            </a:r>
            <a:r>
              <a:rPr lang="en-US" sz="1800" b="1" err="1">
                <a:solidFill>
                  <a:srgbClr val="193B83"/>
                </a:solidFill>
                <a:latin typeface="Calibri"/>
                <a:ea typeface="Cambria"/>
                <a:cs typeface="Cambria"/>
                <a:sym typeface="Cambria"/>
              </a:rPr>
              <a:t>mạng</a:t>
            </a:r>
            <a:r>
              <a:rPr lang="en-US" sz="1800" b="1">
                <a:solidFill>
                  <a:srgbClr val="193B83"/>
                </a:solidFill>
                <a:latin typeface="Calibri"/>
                <a:ea typeface="Cambria"/>
                <a:cs typeface="Cambria"/>
                <a:sym typeface="Cambria"/>
              </a:rPr>
              <a:t> </a:t>
            </a:r>
            <a:r>
              <a:rPr lang="en-US" sz="1800" b="1" err="1">
                <a:solidFill>
                  <a:srgbClr val="193B83"/>
                </a:solidFill>
                <a:latin typeface="Calibri"/>
                <a:ea typeface="Cambria"/>
                <a:cs typeface="Cambria"/>
                <a:sym typeface="Cambria"/>
              </a:rPr>
              <a:t>lưới</a:t>
            </a:r>
            <a:r>
              <a:rPr lang="en-US" sz="1800" b="1">
                <a:solidFill>
                  <a:srgbClr val="193B83"/>
                </a:solidFill>
                <a:latin typeface="Calibri"/>
                <a:ea typeface="Cambria"/>
                <a:cs typeface="Cambria"/>
                <a:sym typeface="Cambria"/>
              </a:rPr>
              <a:t> phi </a:t>
            </a:r>
            <a:r>
              <a:rPr lang="en-US" sz="1800" b="1" err="1">
                <a:solidFill>
                  <a:srgbClr val="193B83"/>
                </a:solidFill>
                <a:latin typeface="Calibri"/>
                <a:ea typeface="Cambria"/>
                <a:cs typeface="Cambria"/>
                <a:sym typeface="Cambria"/>
              </a:rPr>
              <a:t>chính</a:t>
            </a:r>
            <a:r>
              <a:rPr lang="en-US" sz="1800" b="1">
                <a:solidFill>
                  <a:srgbClr val="193B83"/>
                </a:solidFill>
                <a:latin typeface="Calibri"/>
                <a:ea typeface="Cambria"/>
                <a:cs typeface="Cambria"/>
                <a:sym typeface="Cambria"/>
              </a:rPr>
              <a:t> </a:t>
            </a:r>
            <a:r>
              <a:rPr lang="en-US" sz="1800" b="1" err="1">
                <a:solidFill>
                  <a:srgbClr val="193B83"/>
                </a:solidFill>
                <a:latin typeface="Calibri"/>
                <a:ea typeface="Cambria"/>
                <a:cs typeface="Cambria"/>
                <a:sym typeface="Cambria"/>
              </a:rPr>
              <a:t>thức</a:t>
            </a:r>
            <a:endParaRPr lang="en-AU">
              <a:latin typeface="Calibri"/>
              <a:cs typeface="Calibri"/>
            </a:endParaRPr>
          </a:p>
        </p:txBody>
      </p:sp>
      <p:sp>
        <p:nvSpPr>
          <p:cNvPr id="32" name="TextBox 31">
            <a:extLst>
              <a:ext uri="{FF2B5EF4-FFF2-40B4-BE49-F238E27FC236}">
                <a16:creationId xmlns:a16="http://schemas.microsoft.com/office/drawing/2014/main" id="{94875F40-EC58-8381-75BD-6AF7AAC79B65}"/>
              </a:ext>
            </a:extLst>
          </p:cNvPr>
          <p:cNvSpPr txBox="1"/>
          <p:nvPr/>
        </p:nvSpPr>
        <p:spPr>
          <a:xfrm>
            <a:off x="9080245" y="5039598"/>
            <a:ext cx="1765409" cy="646331"/>
          </a:xfrm>
          <a:prstGeom prst="rect">
            <a:avLst/>
          </a:prstGeom>
          <a:noFill/>
        </p:spPr>
        <p:txBody>
          <a:bodyPr wrap="square" lIns="91440" tIns="45720" rIns="91440" bIns="45720" anchor="t">
            <a:spAutoFit/>
          </a:bodyPr>
          <a:lstStyle/>
          <a:p>
            <a:pPr algn="ctr"/>
            <a:r>
              <a:rPr lang="en-US" b="1" err="1">
                <a:solidFill>
                  <a:srgbClr val="193B83"/>
                </a:solidFill>
                <a:latin typeface="Calibri"/>
                <a:ea typeface="Cambria"/>
                <a:cs typeface="Cambria"/>
                <a:sym typeface="Cambria"/>
              </a:rPr>
              <a:t>Tổ</a:t>
            </a:r>
            <a:r>
              <a:rPr lang="en-US" b="1">
                <a:solidFill>
                  <a:srgbClr val="193B83"/>
                </a:solidFill>
                <a:latin typeface="Calibri"/>
                <a:ea typeface="Cambria"/>
                <a:cs typeface="Cambria"/>
                <a:sym typeface="Cambria"/>
              </a:rPr>
              <a:t> </a:t>
            </a:r>
            <a:r>
              <a:rPr lang="en-US" b="1" err="1">
                <a:solidFill>
                  <a:srgbClr val="193B83"/>
                </a:solidFill>
                <a:latin typeface="Calibri"/>
                <a:ea typeface="Cambria"/>
                <a:cs typeface="Cambria"/>
                <a:sym typeface="Cambria"/>
              </a:rPr>
              <a:t>chức</a:t>
            </a:r>
            <a:r>
              <a:rPr lang="en-US" b="1">
                <a:solidFill>
                  <a:srgbClr val="193B83"/>
                </a:solidFill>
                <a:latin typeface="Calibri"/>
                <a:ea typeface="Cambria"/>
                <a:cs typeface="Cambria"/>
                <a:sym typeface="Cambria"/>
              </a:rPr>
              <a:t> phi </a:t>
            </a:r>
            <a:r>
              <a:rPr lang="en-US" b="1" err="1">
                <a:solidFill>
                  <a:srgbClr val="193B83"/>
                </a:solidFill>
                <a:latin typeface="Calibri"/>
                <a:ea typeface="Cambria"/>
                <a:cs typeface="Cambria"/>
                <a:sym typeface="Cambria"/>
              </a:rPr>
              <a:t>chính</a:t>
            </a:r>
            <a:r>
              <a:rPr lang="en-US" b="1">
                <a:solidFill>
                  <a:srgbClr val="193B83"/>
                </a:solidFill>
                <a:latin typeface="Calibri"/>
                <a:ea typeface="Cambria"/>
                <a:cs typeface="Cambria"/>
                <a:sym typeface="Cambria"/>
              </a:rPr>
              <a:t> </a:t>
            </a:r>
            <a:r>
              <a:rPr lang="en-US" b="1" err="1">
                <a:solidFill>
                  <a:srgbClr val="193B83"/>
                </a:solidFill>
                <a:latin typeface="Calibri"/>
                <a:ea typeface="Cambria"/>
                <a:cs typeface="Cambria"/>
                <a:sym typeface="Cambria"/>
              </a:rPr>
              <a:t>phủ</a:t>
            </a:r>
            <a:endParaRPr lang="en-AU">
              <a:latin typeface="Calibri"/>
              <a:cs typeface="Calibri"/>
            </a:endParaRPr>
          </a:p>
        </p:txBody>
      </p:sp>
      <p:sp>
        <p:nvSpPr>
          <p:cNvPr id="39" name="TextBox 38">
            <a:extLst>
              <a:ext uri="{FF2B5EF4-FFF2-40B4-BE49-F238E27FC236}">
                <a16:creationId xmlns:a16="http://schemas.microsoft.com/office/drawing/2014/main" id="{E6194428-8A24-9A83-BA18-94D2D1C93FC2}"/>
              </a:ext>
            </a:extLst>
          </p:cNvPr>
          <p:cNvSpPr txBox="1"/>
          <p:nvPr/>
        </p:nvSpPr>
        <p:spPr>
          <a:xfrm>
            <a:off x="3117438" y="5068842"/>
            <a:ext cx="2323464" cy="646331"/>
          </a:xfrm>
          <a:prstGeom prst="rect">
            <a:avLst/>
          </a:prstGeom>
          <a:noFill/>
        </p:spPr>
        <p:txBody>
          <a:bodyPr wrap="square" lIns="91440" tIns="45720" rIns="91440" bIns="45720" anchor="t">
            <a:spAutoFit/>
          </a:bodyPr>
          <a:lstStyle/>
          <a:p>
            <a:r>
              <a:rPr lang="en-US" b="1">
                <a:solidFill>
                  <a:srgbClr val="193B83"/>
                </a:solidFill>
                <a:latin typeface="Calibri"/>
                <a:ea typeface="Cambria"/>
                <a:cs typeface="Cambria"/>
                <a:sym typeface="Cambria"/>
              </a:rPr>
              <a:t>Quan </a:t>
            </a:r>
            <a:r>
              <a:rPr lang="en-US" b="1" err="1">
                <a:solidFill>
                  <a:srgbClr val="193B83"/>
                </a:solidFill>
                <a:latin typeface="Calibri"/>
                <a:ea typeface="Cambria"/>
                <a:cs typeface="Cambria"/>
                <a:sym typeface="Cambria"/>
              </a:rPr>
              <a:t>hệ</a:t>
            </a:r>
            <a:r>
              <a:rPr lang="en-US" b="1">
                <a:solidFill>
                  <a:srgbClr val="193B83"/>
                </a:solidFill>
                <a:latin typeface="Calibri"/>
                <a:ea typeface="Cambria"/>
                <a:cs typeface="Cambria"/>
                <a:sym typeface="Cambria"/>
              </a:rPr>
              <a:t> </a:t>
            </a:r>
            <a:r>
              <a:rPr lang="en-US" b="1" err="1">
                <a:solidFill>
                  <a:srgbClr val="193B83"/>
                </a:solidFill>
                <a:latin typeface="Calibri"/>
                <a:ea typeface="Cambria"/>
                <a:cs typeface="Cambria"/>
                <a:sym typeface="Cambria"/>
              </a:rPr>
              <a:t>đối</a:t>
            </a:r>
            <a:r>
              <a:rPr lang="en-US" b="1">
                <a:solidFill>
                  <a:srgbClr val="193B83"/>
                </a:solidFill>
                <a:latin typeface="Calibri"/>
                <a:ea typeface="Cambria"/>
                <a:cs typeface="Cambria"/>
                <a:sym typeface="Cambria"/>
              </a:rPr>
              <a:t> </a:t>
            </a:r>
            <a:r>
              <a:rPr lang="en-US" b="1" err="1">
                <a:solidFill>
                  <a:srgbClr val="193B83"/>
                </a:solidFill>
                <a:latin typeface="Calibri"/>
                <a:ea typeface="Cambria"/>
                <a:cs typeface="Cambria"/>
                <a:sym typeface="Cambria"/>
              </a:rPr>
              <a:t>tác</a:t>
            </a:r>
            <a:r>
              <a:rPr lang="en-US" b="1">
                <a:solidFill>
                  <a:srgbClr val="193B83"/>
                </a:solidFill>
                <a:latin typeface="Calibri"/>
                <a:ea typeface="Cambria"/>
                <a:cs typeface="Cambria"/>
                <a:sym typeface="Cambria"/>
              </a:rPr>
              <a:t> do </a:t>
            </a:r>
            <a:r>
              <a:rPr lang="en-US" b="1" err="1">
                <a:solidFill>
                  <a:srgbClr val="193B83"/>
                </a:solidFill>
                <a:latin typeface="Calibri"/>
                <a:ea typeface="Cambria"/>
                <a:cs typeface="Cambria"/>
                <a:sym typeface="Cambria"/>
              </a:rPr>
              <a:t>chính</a:t>
            </a:r>
            <a:r>
              <a:rPr lang="en-US" b="1">
                <a:solidFill>
                  <a:srgbClr val="193B83"/>
                </a:solidFill>
                <a:latin typeface="Calibri"/>
                <a:ea typeface="Cambria"/>
                <a:cs typeface="Cambria"/>
                <a:sym typeface="Cambria"/>
              </a:rPr>
              <a:t> </a:t>
            </a:r>
            <a:r>
              <a:rPr lang="en-US" b="1" err="1">
                <a:solidFill>
                  <a:srgbClr val="193B83"/>
                </a:solidFill>
                <a:latin typeface="Calibri"/>
                <a:ea typeface="Cambria"/>
                <a:cs typeface="Cambria"/>
                <a:sym typeface="Cambria"/>
              </a:rPr>
              <a:t>phủ</a:t>
            </a:r>
            <a:r>
              <a:rPr lang="en-US" b="1">
                <a:solidFill>
                  <a:srgbClr val="193B83"/>
                </a:solidFill>
                <a:latin typeface="Calibri"/>
                <a:ea typeface="Cambria"/>
                <a:cs typeface="Cambria"/>
                <a:sym typeface="Cambria"/>
              </a:rPr>
              <a:t> </a:t>
            </a:r>
            <a:r>
              <a:rPr lang="en-US" b="1" err="1">
                <a:solidFill>
                  <a:srgbClr val="193B83"/>
                </a:solidFill>
                <a:latin typeface="Calibri"/>
                <a:ea typeface="Cambria"/>
                <a:cs typeface="Cambria"/>
                <a:sym typeface="Cambria"/>
              </a:rPr>
              <a:t>chủ</a:t>
            </a:r>
            <a:r>
              <a:rPr lang="en-US" b="1">
                <a:solidFill>
                  <a:srgbClr val="193B83"/>
                </a:solidFill>
                <a:latin typeface="Calibri"/>
                <a:ea typeface="Cambria"/>
                <a:cs typeface="Cambria"/>
                <a:sym typeface="Cambria"/>
              </a:rPr>
              <a:t> </a:t>
            </a:r>
            <a:r>
              <a:rPr lang="en-US" b="1" err="1">
                <a:solidFill>
                  <a:srgbClr val="193B83"/>
                </a:solidFill>
                <a:latin typeface="Calibri"/>
                <a:ea typeface="Cambria"/>
                <a:cs typeface="Cambria"/>
                <a:sym typeface="Cambria"/>
              </a:rPr>
              <a:t>trì</a:t>
            </a:r>
            <a:endParaRPr lang="en-AU">
              <a:latin typeface="Calibri"/>
              <a:cs typeface="Calibri"/>
            </a:endParaRPr>
          </a:p>
        </p:txBody>
      </p:sp>
      <p:sp>
        <p:nvSpPr>
          <p:cNvPr id="2" name="Google Shape;299;p4">
            <a:extLst>
              <a:ext uri="{FF2B5EF4-FFF2-40B4-BE49-F238E27FC236}">
                <a16:creationId xmlns:a16="http://schemas.microsoft.com/office/drawing/2014/main" id="{8509E2B2-9C79-0F02-6FD5-C0226C243185}"/>
              </a:ext>
            </a:extLst>
          </p:cNvPr>
          <p:cNvSpPr txBox="1">
            <a:spLocks/>
          </p:cNvSpPr>
          <p:nvPr/>
        </p:nvSpPr>
        <p:spPr>
          <a:xfrm>
            <a:off x="208364" y="59662"/>
            <a:ext cx="9898062" cy="954722"/>
          </a:xfrm>
          <a:prstGeom prst="rect">
            <a:avLst/>
          </a:prstGeom>
          <a:noFill/>
          <a:ln>
            <a:noFill/>
          </a:ln>
        </p:spPr>
        <p:txBody>
          <a:bodyPr spcFirstLastPara="1" vert="horz" wrap="square" lIns="91425" tIns="45700" rIns="91425" bIns="45700" rtlCol="0" anchor="ctr" anchorCtr="0">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829820"/>
              </a:buClr>
              <a:buSzPts val="3600"/>
              <a:buFont typeface="Cambria"/>
              <a:buNone/>
            </a:pPr>
            <a:r>
              <a:rPr lang="en-US" b="1">
                <a:solidFill>
                  <a:srgbClr val="193B83"/>
                </a:solidFill>
                <a:latin typeface="Calibri"/>
                <a:cs typeface="Calibri"/>
              </a:rPr>
              <a:t>Quan </a:t>
            </a:r>
            <a:r>
              <a:rPr lang="en-US" b="1" err="1">
                <a:solidFill>
                  <a:srgbClr val="193B83"/>
                </a:solidFill>
                <a:latin typeface="Calibri"/>
                <a:cs typeface="Calibri"/>
              </a:rPr>
              <a:t>hệ</a:t>
            </a:r>
            <a:r>
              <a:rPr lang="en-US" b="1">
                <a:solidFill>
                  <a:srgbClr val="193B83"/>
                </a:solidFill>
                <a:latin typeface="Calibri"/>
                <a:cs typeface="Calibri"/>
              </a:rPr>
              <a:t> </a:t>
            </a:r>
            <a:r>
              <a:rPr lang="en-US" b="1" err="1">
                <a:solidFill>
                  <a:srgbClr val="193B83"/>
                </a:solidFill>
                <a:latin typeface="Calibri"/>
                <a:cs typeface="Calibri"/>
              </a:rPr>
              <a:t>đối</a:t>
            </a:r>
            <a:r>
              <a:rPr lang="en-US" b="1">
                <a:solidFill>
                  <a:srgbClr val="193B83"/>
                </a:solidFill>
                <a:latin typeface="Calibri"/>
                <a:cs typeface="Calibri"/>
              </a:rPr>
              <a:t> </a:t>
            </a:r>
            <a:r>
              <a:rPr lang="en-US" b="1" err="1">
                <a:solidFill>
                  <a:srgbClr val="193B83"/>
                </a:solidFill>
                <a:latin typeface="Calibri"/>
                <a:cs typeface="Calibri"/>
              </a:rPr>
              <a:t>tác</a:t>
            </a:r>
            <a:r>
              <a:rPr lang="en-US" b="1">
                <a:solidFill>
                  <a:srgbClr val="193B83"/>
                </a:solidFill>
                <a:latin typeface="Calibri"/>
                <a:cs typeface="Calibri"/>
              </a:rPr>
              <a:t> </a:t>
            </a:r>
            <a:r>
              <a:rPr lang="en-US" b="1" err="1">
                <a:solidFill>
                  <a:srgbClr val="193B83"/>
                </a:solidFill>
                <a:latin typeface="Calibri"/>
                <a:cs typeface="Calibri"/>
              </a:rPr>
              <a:t>và</a:t>
            </a:r>
            <a:r>
              <a:rPr lang="en-US" b="1">
                <a:solidFill>
                  <a:srgbClr val="193B83"/>
                </a:solidFill>
                <a:latin typeface="Calibri"/>
                <a:cs typeface="Calibri"/>
              </a:rPr>
              <a:t> </a:t>
            </a:r>
            <a:r>
              <a:rPr lang="en-US" b="1" err="1">
                <a:solidFill>
                  <a:srgbClr val="193B83"/>
                </a:solidFill>
                <a:latin typeface="Calibri"/>
                <a:cs typeface="Calibri"/>
              </a:rPr>
              <a:t>các</a:t>
            </a:r>
            <a:r>
              <a:rPr lang="en-US" b="1">
                <a:solidFill>
                  <a:srgbClr val="193B83"/>
                </a:solidFill>
                <a:latin typeface="Calibri"/>
                <a:cs typeface="Calibri"/>
              </a:rPr>
              <a:t> </a:t>
            </a:r>
            <a:r>
              <a:rPr lang="en-US" b="1" err="1">
                <a:solidFill>
                  <a:srgbClr val="193B83"/>
                </a:solidFill>
                <a:latin typeface="Calibri"/>
                <a:cs typeface="Calibri"/>
              </a:rPr>
              <a:t>mô</a:t>
            </a:r>
            <a:r>
              <a:rPr lang="en-US" b="1">
                <a:solidFill>
                  <a:srgbClr val="193B83"/>
                </a:solidFill>
                <a:latin typeface="Calibri"/>
                <a:cs typeface="Calibri"/>
              </a:rPr>
              <a:t> </a:t>
            </a:r>
            <a:r>
              <a:rPr lang="en-US" b="1" err="1">
                <a:solidFill>
                  <a:srgbClr val="193B83"/>
                </a:solidFill>
                <a:latin typeface="Calibri"/>
                <a:cs typeface="Calibri"/>
              </a:rPr>
              <a:t>hình</a:t>
            </a:r>
            <a:r>
              <a:rPr lang="en-US" b="1">
                <a:solidFill>
                  <a:srgbClr val="193B83"/>
                </a:solidFill>
                <a:latin typeface="Calibri"/>
                <a:cs typeface="Calibri"/>
              </a:rPr>
              <a:t> </a:t>
            </a:r>
            <a:r>
              <a:rPr lang="en-US" b="1" err="1">
                <a:solidFill>
                  <a:srgbClr val="193B83"/>
                </a:solidFill>
                <a:latin typeface="Calibri"/>
                <a:cs typeface="Calibri"/>
              </a:rPr>
              <a:t>hoạt</a:t>
            </a:r>
            <a:r>
              <a:rPr lang="en-US" b="1">
                <a:solidFill>
                  <a:srgbClr val="193B83"/>
                </a:solidFill>
                <a:latin typeface="Calibri"/>
                <a:cs typeface="Calibri"/>
              </a:rPr>
              <a:t> </a:t>
            </a:r>
            <a:r>
              <a:rPr lang="en-US" b="1" err="1">
                <a:solidFill>
                  <a:srgbClr val="193B83"/>
                </a:solidFill>
                <a:latin typeface="Calibri"/>
                <a:cs typeface="Calibri"/>
              </a:rPr>
              <a:t>động</a:t>
            </a:r>
            <a:r>
              <a:rPr lang="en-US" b="1">
                <a:solidFill>
                  <a:srgbClr val="193B83"/>
                </a:solidFill>
                <a:latin typeface="Calibri"/>
                <a:cs typeface="Calibri"/>
              </a:rPr>
              <a:t> </a:t>
            </a:r>
            <a:r>
              <a:rPr lang="en-US" b="1" err="1">
                <a:solidFill>
                  <a:srgbClr val="193B83"/>
                </a:solidFill>
                <a:latin typeface="Calibri"/>
                <a:cs typeface="Calibri"/>
              </a:rPr>
              <a:t>cho</a:t>
            </a:r>
            <a:r>
              <a:rPr lang="en-US" b="1">
                <a:solidFill>
                  <a:srgbClr val="193B83"/>
                </a:solidFill>
                <a:latin typeface="Calibri"/>
                <a:cs typeface="Calibri"/>
              </a:rPr>
              <a:t> Trung </a:t>
            </a:r>
            <a:r>
              <a:rPr lang="en-US" b="1" err="1">
                <a:solidFill>
                  <a:srgbClr val="193B83"/>
                </a:solidFill>
                <a:latin typeface="Calibri"/>
                <a:cs typeface="Calibri"/>
              </a:rPr>
              <a:t>tâm</a:t>
            </a:r>
            <a:r>
              <a:rPr lang="en-US" b="1">
                <a:solidFill>
                  <a:srgbClr val="193B83"/>
                </a:solidFill>
                <a:latin typeface="Calibri"/>
                <a:cs typeface="Calibri"/>
              </a:rPr>
              <a:t> </a:t>
            </a:r>
            <a:r>
              <a:rPr lang="en-US" b="1" err="1">
                <a:solidFill>
                  <a:srgbClr val="193B83"/>
                </a:solidFill>
                <a:latin typeface="Calibri"/>
                <a:cs typeface="Calibri"/>
              </a:rPr>
              <a:t>đổi</a:t>
            </a:r>
            <a:r>
              <a:rPr lang="en-US" b="1">
                <a:solidFill>
                  <a:srgbClr val="193B83"/>
                </a:solidFill>
                <a:latin typeface="Calibri"/>
                <a:cs typeface="Calibri"/>
              </a:rPr>
              <a:t> </a:t>
            </a:r>
            <a:r>
              <a:rPr lang="en-US" b="1" err="1">
                <a:solidFill>
                  <a:srgbClr val="193B83"/>
                </a:solidFill>
                <a:latin typeface="Calibri"/>
                <a:cs typeface="Calibri"/>
              </a:rPr>
              <a:t>mới</a:t>
            </a:r>
            <a:r>
              <a:rPr lang="en-US" b="1">
                <a:solidFill>
                  <a:srgbClr val="193B83"/>
                </a:solidFill>
                <a:latin typeface="Calibri"/>
                <a:cs typeface="Calibri"/>
              </a:rPr>
              <a:t> </a:t>
            </a:r>
            <a:r>
              <a:rPr lang="en-US" b="1" err="1">
                <a:solidFill>
                  <a:srgbClr val="193B83"/>
                </a:solidFill>
                <a:latin typeface="Calibri"/>
                <a:cs typeface="Calibri"/>
              </a:rPr>
              <a:t>thực</a:t>
            </a:r>
            <a:r>
              <a:rPr lang="en-US" b="1">
                <a:solidFill>
                  <a:srgbClr val="193B83"/>
                </a:solidFill>
                <a:latin typeface="Calibri"/>
                <a:cs typeface="Calibri"/>
              </a:rPr>
              <a:t> </a:t>
            </a:r>
            <a:r>
              <a:rPr lang="en-US" b="1" err="1">
                <a:solidFill>
                  <a:srgbClr val="193B83"/>
                </a:solidFill>
                <a:latin typeface="Calibri"/>
                <a:cs typeface="Calibri"/>
              </a:rPr>
              <a:t>phẩm</a:t>
            </a:r>
            <a:r>
              <a:rPr lang="en-US" b="1">
                <a:solidFill>
                  <a:srgbClr val="193B83"/>
                </a:solidFill>
                <a:latin typeface="Calibri"/>
                <a:cs typeface="Calibri"/>
              </a:rPr>
              <a:t>?</a:t>
            </a:r>
          </a:p>
        </p:txBody>
      </p:sp>
      <p:sp>
        <p:nvSpPr>
          <p:cNvPr id="4" name="Rectangle: Rounded Corners 3">
            <a:extLst>
              <a:ext uri="{FF2B5EF4-FFF2-40B4-BE49-F238E27FC236}">
                <a16:creationId xmlns:a16="http://schemas.microsoft.com/office/drawing/2014/main" id="{B3F0E3AE-9FE2-89F6-9983-41D0083F10AB}"/>
              </a:ext>
            </a:extLst>
          </p:cNvPr>
          <p:cNvSpPr/>
          <p:nvPr/>
        </p:nvSpPr>
        <p:spPr>
          <a:xfrm>
            <a:off x="974682" y="2693778"/>
            <a:ext cx="2001181" cy="2218956"/>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r>
              <a:rPr lang="en-US" sz="1600" b="1">
                <a:latin typeface="Calibri"/>
                <a:cs typeface="Calibri"/>
              </a:rPr>
              <a:t>Các </a:t>
            </a:r>
            <a:r>
              <a:rPr lang="en-US" sz="1600" b="1" err="1">
                <a:latin typeface="Calibri"/>
                <a:cs typeface="Calibri"/>
              </a:rPr>
              <a:t>cụm</a:t>
            </a:r>
            <a:r>
              <a:rPr lang="en-US" sz="1600" b="1">
                <a:latin typeface="Calibri"/>
                <a:cs typeface="Calibri"/>
              </a:rPr>
              <a:t> </a:t>
            </a:r>
            <a:r>
              <a:rPr lang="en-US" sz="1600" b="1" err="1">
                <a:latin typeface="Calibri"/>
                <a:cs typeface="Calibri"/>
              </a:rPr>
              <a:t>đổi</a:t>
            </a:r>
            <a:r>
              <a:rPr lang="en-US" sz="1600" b="1">
                <a:latin typeface="Calibri"/>
                <a:cs typeface="Calibri"/>
              </a:rPr>
              <a:t> </a:t>
            </a:r>
            <a:r>
              <a:rPr lang="en-US" sz="1600" b="1" err="1">
                <a:latin typeface="Calibri"/>
                <a:cs typeface="Calibri"/>
              </a:rPr>
              <a:t>mới</a:t>
            </a:r>
            <a:r>
              <a:rPr lang="en-US" sz="1600" b="1">
                <a:latin typeface="Calibri"/>
                <a:cs typeface="Calibri"/>
              </a:rPr>
              <a:t> </a:t>
            </a:r>
            <a:r>
              <a:rPr lang="en-US" sz="1600" b="1" err="1">
                <a:latin typeface="Calibri"/>
                <a:cs typeface="Calibri"/>
              </a:rPr>
              <a:t>tập</a:t>
            </a:r>
            <a:r>
              <a:rPr lang="en-US" sz="1600" b="1">
                <a:latin typeface="Calibri"/>
                <a:cs typeface="Calibri"/>
              </a:rPr>
              <a:t> </a:t>
            </a:r>
            <a:r>
              <a:rPr lang="en-US" sz="1600" b="1" err="1">
                <a:latin typeface="Calibri"/>
                <a:cs typeface="Calibri"/>
              </a:rPr>
              <a:t>trung</a:t>
            </a:r>
            <a:r>
              <a:rPr lang="en-US" sz="1600" b="1">
                <a:latin typeface="Calibri"/>
                <a:cs typeface="Calibri"/>
              </a:rPr>
              <a:t> </a:t>
            </a:r>
            <a:r>
              <a:rPr lang="en-US" sz="1600" err="1">
                <a:latin typeface="Calibri"/>
                <a:cs typeface="Calibri"/>
              </a:rPr>
              <a:t>theo</a:t>
            </a:r>
            <a:r>
              <a:rPr lang="en-US" sz="1600">
                <a:latin typeface="Calibri"/>
                <a:cs typeface="Calibri"/>
              </a:rPr>
              <a:t> </a:t>
            </a:r>
            <a:r>
              <a:rPr lang="en-US" sz="1600" err="1">
                <a:latin typeface="Calibri"/>
                <a:cs typeface="Calibri"/>
              </a:rPr>
              <a:t>địa</a:t>
            </a:r>
            <a:r>
              <a:rPr lang="en-US" sz="1600">
                <a:latin typeface="Calibri"/>
                <a:cs typeface="Calibri"/>
              </a:rPr>
              <a:t> </a:t>
            </a:r>
            <a:r>
              <a:rPr lang="en-US" sz="1600" err="1">
                <a:latin typeface="Calibri"/>
                <a:cs typeface="Calibri"/>
              </a:rPr>
              <a:t>lý</a:t>
            </a:r>
            <a:r>
              <a:rPr lang="en-US" sz="1600">
                <a:latin typeface="Calibri"/>
                <a:cs typeface="Calibri"/>
              </a:rPr>
              <a:t> </a:t>
            </a:r>
            <a:r>
              <a:rPr lang="en-US" sz="1600" err="1">
                <a:latin typeface="Calibri"/>
                <a:cs typeface="Calibri"/>
              </a:rPr>
              <a:t>của</a:t>
            </a:r>
            <a:r>
              <a:rPr lang="en-US" sz="1600">
                <a:latin typeface="Calibri"/>
                <a:cs typeface="Calibri"/>
              </a:rPr>
              <a:t> </a:t>
            </a:r>
            <a:r>
              <a:rPr lang="en-US" sz="1600" err="1">
                <a:latin typeface="Calibri"/>
                <a:cs typeface="Calibri"/>
              </a:rPr>
              <a:t>các</a:t>
            </a:r>
            <a:r>
              <a:rPr lang="en-US" sz="1600">
                <a:latin typeface="Calibri"/>
                <a:cs typeface="Calibri"/>
              </a:rPr>
              <a:t> </a:t>
            </a:r>
            <a:r>
              <a:rPr lang="en-US" sz="1600" err="1">
                <a:latin typeface="Calibri"/>
                <a:cs typeface="Calibri"/>
              </a:rPr>
              <a:t>doanh</a:t>
            </a:r>
            <a:r>
              <a:rPr lang="en-US" sz="1600">
                <a:latin typeface="Calibri"/>
                <a:cs typeface="Calibri"/>
              </a:rPr>
              <a:t> </a:t>
            </a:r>
            <a:r>
              <a:rPr lang="en-US" sz="1600" err="1">
                <a:latin typeface="Calibri"/>
                <a:cs typeface="Calibri"/>
              </a:rPr>
              <a:t>nghiệp</a:t>
            </a:r>
            <a:r>
              <a:rPr lang="en-US" sz="1600">
                <a:latin typeface="Calibri"/>
                <a:cs typeface="Calibri"/>
              </a:rPr>
              <a:t> </a:t>
            </a:r>
            <a:r>
              <a:rPr lang="en-US" sz="1600" err="1">
                <a:latin typeface="Calibri"/>
                <a:cs typeface="Calibri"/>
              </a:rPr>
              <a:t>nông</a:t>
            </a:r>
            <a:r>
              <a:rPr lang="en-US" sz="1600">
                <a:latin typeface="Calibri"/>
                <a:cs typeface="Calibri"/>
              </a:rPr>
              <a:t> </a:t>
            </a:r>
            <a:r>
              <a:rPr lang="en-US" sz="1600" err="1">
                <a:latin typeface="Calibri"/>
                <a:cs typeface="Calibri"/>
              </a:rPr>
              <a:t>sản</a:t>
            </a:r>
            <a:r>
              <a:rPr lang="en-US" sz="1600">
                <a:latin typeface="Calibri"/>
                <a:cs typeface="Calibri"/>
              </a:rPr>
              <a:t> </a:t>
            </a:r>
            <a:r>
              <a:rPr lang="en-US" sz="1600" err="1">
                <a:latin typeface="Calibri"/>
                <a:cs typeface="Calibri"/>
              </a:rPr>
              <a:t>và</a:t>
            </a:r>
            <a:r>
              <a:rPr lang="en-US" sz="1600">
                <a:latin typeface="Calibri"/>
                <a:cs typeface="Calibri"/>
              </a:rPr>
              <a:t> </a:t>
            </a:r>
            <a:r>
              <a:rPr lang="en-US" sz="1600" err="1">
                <a:latin typeface="Calibri"/>
                <a:cs typeface="Calibri"/>
              </a:rPr>
              <a:t>các</a:t>
            </a:r>
            <a:r>
              <a:rPr lang="en-US" sz="1600">
                <a:latin typeface="Calibri"/>
                <a:cs typeface="Calibri"/>
              </a:rPr>
              <a:t> </a:t>
            </a:r>
            <a:r>
              <a:rPr lang="en-US" sz="1600" err="1">
                <a:latin typeface="Calibri"/>
                <a:cs typeface="Calibri"/>
              </a:rPr>
              <a:t>tổ</a:t>
            </a:r>
            <a:r>
              <a:rPr lang="en-US" sz="1600">
                <a:latin typeface="Calibri"/>
                <a:cs typeface="Calibri"/>
              </a:rPr>
              <a:t> </a:t>
            </a:r>
            <a:r>
              <a:rPr lang="en-US" sz="1600" err="1">
                <a:latin typeface="Calibri"/>
                <a:cs typeface="Calibri"/>
              </a:rPr>
              <a:t>chức</a:t>
            </a:r>
            <a:r>
              <a:rPr lang="en-US" sz="1600">
                <a:latin typeface="Calibri"/>
                <a:cs typeface="Calibri"/>
              </a:rPr>
              <a:t> </a:t>
            </a:r>
            <a:r>
              <a:rPr lang="en-US" sz="1600" err="1">
                <a:latin typeface="Calibri"/>
                <a:cs typeface="Calibri"/>
              </a:rPr>
              <a:t>hỗ</a:t>
            </a:r>
            <a:r>
              <a:rPr lang="en-US" sz="1600">
                <a:latin typeface="Calibri"/>
                <a:cs typeface="Calibri"/>
              </a:rPr>
              <a:t> </a:t>
            </a:r>
            <a:r>
              <a:rPr lang="en-US" sz="1600" err="1">
                <a:latin typeface="Calibri"/>
                <a:cs typeface="Calibri"/>
              </a:rPr>
              <a:t>trợ</a:t>
            </a:r>
            <a:endParaRPr lang="en-GB" sz="1600">
              <a:latin typeface="Calibri"/>
              <a:cs typeface="Calibri"/>
            </a:endParaRPr>
          </a:p>
        </p:txBody>
      </p:sp>
      <p:sp>
        <p:nvSpPr>
          <p:cNvPr id="20" name="Rectangle: Rounded Corners 19">
            <a:extLst>
              <a:ext uri="{FF2B5EF4-FFF2-40B4-BE49-F238E27FC236}">
                <a16:creationId xmlns:a16="http://schemas.microsoft.com/office/drawing/2014/main" id="{11510FC8-63BE-5578-00DD-2AC0D430C481}"/>
              </a:ext>
            </a:extLst>
          </p:cNvPr>
          <p:cNvSpPr/>
          <p:nvPr/>
        </p:nvSpPr>
        <p:spPr>
          <a:xfrm>
            <a:off x="272972" y="1555769"/>
            <a:ext cx="2001181" cy="1300811"/>
          </a:xfrm>
          <a:prstGeom prst="roundRect">
            <a:avLst/>
          </a:prstGeom>
          <a:solidFill>
            <a:srgbClr val="00827B"/>
          </a:solidFill>
          <a:ln>
            <a:solidFill>
              <a:srgbClr val="085E5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92500"/>
          </a:bodyPr>
          <a:lstStyle/>
          <a:p>
            <a:pPr algn="ctr"/>
            <a:r>
              <a:rPr lang="en-US" sz="1600" b="1">
                <a:latin typeface="Calibri"/>
                <a:cs typeface="Calibri"/>
              </a:rPr>
              <a:t>Trung </a:t>
            </a:r>
            <a:r>
              <a:rPr lang="en-US" sz="1600" b="1" err="1">
                <a:latin typeface="Calibri"/>
                <a:cs typeface="Calibri"/>
              </a:rPr>
              <a:t>tâm</a:t>
            </a:r>
            <a:r>
              <a:rPr lang="en-US" sz="1600" b="1">
                <a:latin typeface="Calibri"/>
                <a:cs typeface="Calibri"/>
              </a:rPr>
              <a:t> </a:t>
            </a:r>
            <a:r>
              <a:rPr lang="en-US" sz="1600" b="1" err="1">
                <a:latin typeface="Calibri"/>
                <a:cs typeface="Calibri"/>
              </a:rPr>
              <a:t>đổi</a:t>
            </a:r>
            <a:r>
              <a:rPr lang="en-US" sz="1600" b="1">
                <a:latin typeface="Calibri"/>
                <a:cs typeface="Calibri"/>
              </a:rPr>
              <a:t> </a:t>
            </a:r>
            <a:r>
              <a:rPr lang="en-US" sz="1600" b="1" err="1">
                <a:latin typeface="Calibri"/>
                <a:cs typeface="Calibri"/>
              </a:rPr>
              <a:t>mới</a:t>
            </a:r>
            <a:r>
              <a:rPr lang="en-US" sz="1600" b="1">
                <a:latin typeface="Calibri"/>
                <a:cs typeface="Calibri"/>
              </a:rPr>
              <a:t> </a:t>
            </a:r>
            <a:r>
              <a:rPr lang="en-US" sz="1600" b="1" err="1">
                <a:latin typeface="Calibri"/>
                <a:cs typeface="Calibri"/>
              </a:rPr>
              <a:t>ảo</a:t>
            </a:r>
            <a:r>
              <a:rPr lang="en-US" sz="1600" b="1">
                <a:latin typeface="Calibri"/>
                <a:cs typeface="Calibri"/>
              </a:rPr>
              <a:t> </a:t>
            </a:r>
            <a:r>
              <a:rPr lang="en-US" sz="1600" b="1" err="1">
                <a:latin typeface="Calibri"/>
                <a:cs typeface="Calibri"/>
              </a:rPr>
              <a:t>không</a:t>
            </a:r>
            <a:r>
              <a:rPr lang="en-US" sz="1600" b="1">
                <a:latin typeface="Calibri"/>
                <a:cs typeface="Calibri"/>
              </a:rPr>
              <a:t> </a:t>
            </a:r>
            <a:r>
              <a:rPr lang="en-US" sz="1600" b="1" err="1">
                <a:latin typeface="Calibri"/>
                <a:cs typeface="Calibri"/>
              </a:rPr>
              <a:t>chính</a:t>
            </a:r>
            <a:r>
              <a:rPr lang="en-US" sz="1600" b="1">
                <a:latin typeface="Calibri"/>
                <a:cs typeface="Calibri"/>
              </a:rPr>
              <a:t> </a:t>
            </a:r>
            <a:r>
              <a:rPr lang="en-US" sz="1600" b="1" err="1">
                <a:latin typeface="Calibri"/>
                <a:cs typeface="Calibri"/>
              </a:rPr>
              <a:t>thức</a:t>
            </a:r>
            <a:r>
              <a:rPr lang="en-US" sz="1600" b="1">
                <a:latin typeface="Calibri"/>
                <a:cs typeface="Calibri"/>
              </a:rPr>
              <a:t>, </a:t>
            </a:r>
            <a:r>
              <a:rPr lang="en-US" sz="1600">
                <a:latin typeface="Calibri"/>
                <a:cs typeface="Calibri"/>
              </a:rPr>
              <a:t>e.g., </a:t>
            </a:r>
            <a:r>
              <a:rPr lang="en-US" sz="1600" err="1">
                <a:latin typeface="Calibri"/>
                <a:cs typeface="Calibri"/>
              </a:rPr>
              <a:t>Cộng</a:t>
            </a:r>
            <a:r>
              <a:rPr lang="en-US" sz="1600">
                <a:latin typeface="Calibri"/>
                <a:cs typeface="Calibri"/>
              </a:rPr>
              <a:t> </a:t>
            </a:r>
            <a:r>
              <a:rPr lang="en-US" sz="1600" err="1">
                <a:latin typeface="Calibri"/>
                <a:cs typeface="Calibri"/>
              </a:rPr>
              <a:t>đồng</a:t>
            </a:r>
            <a:r>
              <a:rPr lang="en-US" sz="1600">
                <a:latin typeface="Calibri"/>
                <a:cs typeface="Calibri"/>
              </a:rPr>
              <a:t> </a:t>
            </a:r>
            <a:r>
              <a:rPr lang="en-US" sz="1600" err="1">
                <a:latin typeface="Calibri"/>
                <a:cs typeface="Calibri"/>
              </a:rPr>
              <a:t>thực</a:t>
            </a:r>
            <a:r>
              <a:rPr lang="en-US" sz="1600">
                <a:latin typeface="Calibri"/>
                <a:cs typeface="Calibri"/>
              </a:rPr>
              <a:t> </a:t>
            </a:r>
            <a:r>
              <a:rPr lang="en-US" sz="1600" err="1">
                <a:latin typeface="Calibri"/>
                <a:cs typeface="Calibri"/>
              </a:rPr>
              <a:t>hành</a:t>
            </a:r>
            <a:endParaRPr lang="en-GB" sz="1600">
              <a:latin typeface="Calibri"/>
              <a:cs typeface="Calibri"/>
            </a:endParaRPr>
          </a:p>
        </p:txBody>
      </p:sp>
      <p:sp>
        <p:nvSpPr>
          <p:cNvPr id="6" name="TextBox 5">
            <a:extLst>
              <a:ext uri="{FF2B5EF4-FFF2-40B4-BE49-F238E27FC236}">
                <a16:creationId xmlns:a16="http://schemas.microsoft.com/office/drawing/2014/main" id="{C0DE057D-67C7-C376-3ECF-7EC4261A4E7E}"/>
              </a:ext>
            </a:extLst>
          </p:cNvPr>
          <p:cNvSpPr txBox="1"/>
          <p:nvPr/>
        </p:nvSpPr>
        <p:spPr>
          <a:xfrm>
            <a:off x="5721492" y="5077647"/>
            <a:ext cx="2323464" cy="646331"/>
          </a:xfrm>
          <a:prstGeom prst="rect">
            <a:avLst/>
          </a:prstGeom>
          <a:noFill/>
        </p:spPr>
        <p:txBody>
          <a:bodyPr wrap="square" lIns="91440" tIns="45720" rIns="91440" bIns="45720" anchor="t">
            <a:spAutoFit/>
          </a:bodyPr>
          <a:lstStyle/>
          <a:p>
            <a:pPr algn="ctr"/>
            <a:r>
              <a:rPr lang="vi-VN" b="1">
                <a:solidFill>
                  <a:srgbClr val="193B83"/>
                </a:solidFill>
                <a:latin typeface="Calibri"/>
                <a:ea typeface="Cambria"/>
                <a:cs typeface="Cambria"/>
                <a:sym typeface="Cambria"/>
              </a:rPr>
              <a:t>Quan hệ đối tác công tư</a:t>
            </a:r>
            <a:endParaRPr lang="en-AU">
              <a:latin typeface="Calibri"/>
              <a:cs typeface="Calibri"/>
            </a:endParaRPr>
          </a:p>
        </p:txBody>
      </p:sp>
      <p:sp>
        <p:nvSpPr>
          <p:cNvPr id="16" name="TextBox 15">
            <a:extLst>
              <a:ext uri="{FF2B5EF4-FFF2-40B4-BE49-F238E27FC236}">
                <a16:creationId xmlns:a16="http://schemas.microsoft.com/office/drawing/2014/main" id="{E181DD8C-B0E4-595B-EED7-DDB55CDFA93B}"/>
              </a:ext>
            </a:extLst>
          </p:cNvPr>
          <p:cNvSpPr txBox="1"/>
          <p:nvPr/>
        </p:nvSpPr>
        <p:spPr>
          <a:xfrm>
            <a:off x="7357405" y="1108217"/>
            <a:ext cx="4603828" cy="1077218"/>
          </a:xfrm>
          <a:prstGeom prst="rect">
            <a:avLst/>
          </a:prstGeom>
          <a:noFill/>
        </p:spPr>
        <p:txBody>
          <a:bodyPr wrap="square" lIns="91440" tIns="45720" rIns="91440" bIns="45720" anchor="t">
            <a:spAutoFit/>
          </a:bodyPr>
          <a:lstStyle/>
          <a:p>
            <a:r>
              <a:rPr lang="vi-VN" sz="1600">
                <a:latin typeface="Calibri"/>
                <a:cs typeface="Calibri"/>
              </a:rPr>
              <a:t>Cấu trúc của FIH phải phù hợp với bối cảnh và mục tiêu phát triển của hệ thống thực phẩm của Việt Nam. Điều này sẽ có tác động lớn đến cơ cấu quản trị.</a:t>
            </a:r>
            <a:endParaRPr lang="en-AU" sz="1600">
              <a:latin typeface="Calibri"/>
              <a:cs typeface="Calibri"/>
            </a:endParaRPr>
          </a:p>
        </p:txBody>
      </p:sp>
    </p:spTree>
    <p:extLst>
      <p:ext uri="{BB962C8B-B14F-4D97-AF65-F5344CB8AC3E}">
        <p14:creationId xmlns:p14="http://schemas.microsoft.com/office/powerpoint/2010/main" val="360377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3" grpId="0" animBg="1"/>
      <p:bldP spid="17" grpId="0" animBg="1"/>
      <p:bldP spid="22" grpId="0" animBg="1"/>
      <p:bldP spid="32" grpId="0"/>
      <p:bldP spid="3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A507A9-2FCA-F40A-4519-33D0E580ABF5}"/>
              </a:ext>
            </a:extLst>
          </p:cNvPr>
          <p:cNvPicPr>
            <a:picLocks noChangeAspect="1"/>
          </p:cNvPicPr>
          <p:nvPr/>
        </p:nvPicPr>
        <p:blipFill>
          <a:blip r:embed="rId3"/>
          <a:stretch>
            <a:fillRect/>
          </a:stretch>
        </p:blipFill>
        <p:spPr>
          <a:xfrm>
            <a:off x="396292" y="4118885"/>
            <a:ext cx="3600000" cy="202372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EDDF21B-5C78-1D18-0222-0239BDCCC202}"/>
              </a:ext>
            </a:extLst>
          </p:cNvPr>
          <p:cNvPicPr>
            <a:picLocks noChangeAspect="1"/>
          </p:cNvPicPr>
          <p:nvPr/>
        </p:nvPicPr>
        <p:blipFill>
          <a:blip r:embed="rId4"/>
          <a:stretch>
            <a:fillRect/>
          </a:stretch>
        </p:blipFill>
        <p:spPr>
          <a:xfrm>
            <a:off x="5368022" y="4345373"/>
            <a:ext cx="3600000" cy="157075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88D815D-2959-7C49-CD83-6DD5B17785A5}"/>
              </a:ext>
            </a:extLst>
          </p:cNvPr>
          <p:cNvPicPr>
            <a:picLocks noChangeAspect="1"/>
          </p:cNvPicPr>
          <p:nvPr/>
        </p:nvPicPr>
        <p:blipFill>
          <a:blip r:embed="rId5"/>
          <a:stretch>
            <a:fillRect/>
          </a:stretch>
        </p:blipFill>
        <p:spPr>
          <a:xfrm>
            <a:off x="8166847" y="1735277"/>
            <a:ext cx="3600000" cy="1965169"/>
          </a:xfrm>
          <a:prstGeom prst="rect">
            <a:avLst/>
          </a:prstGeom>
          <a:ln>
            <a:noFill/>
          </a:ln>
          <a:effectLst>
            <a:outerShdw blurRad="292100" dist="139700" dir="2700000" algn="tl" rotWithShape="0">
              <a:srgbClr val="333333">
                <a:alpha val="65000"/>
              </a:srgbClr>
            </a:outerShdw>
          </a:effectLst>
        </p:spPr>
      </p:pic>
      <p:pic>
        <p:nvPicPr>
          <p:cNvPr id="11" name="Picture 10" descr="Graphical user interface, website&#10;&#10;Description automatically generated">
            <a:extLst>
              <a:ext uri="{FF2B5EF4-FFF2-40B4-BE49-F238E27FC236}">
                <a16:creationId xmlns:a16="http://schemas.microsoft.com/office/drawing/2014/main" id="{BAE59745-1505-3897-00FF-04B3F9B969F9}"/>
              </a:ext>
            </a:extLst>
          </p:cNvPr>
          <p:cNvPicPr>
            <a:picLocks noChangeAspect="1"/>
          </p:cNvPicPr>
          <p:nvPr/>
        </p:nvPicPr>
        <p:blipFill rotWithShape="1">
          <a:blip r:embed="rId6"/>
          <a:srcRect l="25926" t="14608" r="25695" b="8642"/>
          <a:stretch/>
        </p:blipFill>
        <p:spPr bwMode="auto">
          <a:xfrm>
            <a:off x="425153" y="1206126"/>
            <a:ext cx="2912400" cy="25988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Picture 11" descr="A picture containing text, screenshot, indoor, display&#10;&#10;Description automatically generated">
            <a:extLst>
              <a:ext uri="{FF2B5EF4-FFF2-40B4-BE49-F238E27FC236}">
                <a16:creationId xmlns:a16="http://schemas.microsoft.com/office/drawing/2014/main" id="{0223DA84-5FA0-B69F-B998-32551F83C09C}"/>
              </a:ext>
            </a:extLst>
          </p:cNvPr>
          <p:cNvPicPr>
            <a:picLocks noChangeAspect="1"/>
          </p:cNvPicPr>
          <p:nvPr/>
        </p:nvPicPr>
        <p:blipFill rotWithShape="1">
          <a:blip r:embed="rId7"/>
          <a:srcRect t="10905" r="1157" b="10494"/>
          <a:stretch/>
        </p:blipFill>
        <p:spPr bwMode="auto">
          <a:xfrm>
            <a:off x="4181419" y="1310301"/>
            <a:ext cx="3331265" cy="149009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Picture 12" descr="Text&#10;&#10;Description automatically generated with low confidence">
            <a:extLst>
              <a:ext uri="{FF2B5EF4-FFF2-40B4-BE49-F238E27FC236}">
                <a16:creationId xmlns:a16="http://schemas.microsoft.com/office/drawing/2014/main" id="{C676526E-4CFD-19D5-BA6A-CF9D1F4D7D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3424" y="3129799"/>
            <a:ext cx="3737552" cy="100219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A1792E5-F820-844C-B185-EFF496C41744}"/>
              </a:ext>
            </a:extLst>
          </p:cNvPr>
          <p:cNvPicPr>
            <a:picLocks noChangeAspect="1"/>
          </p:cNvPicPr>
          <p:nvPr/>
        </p:nvPicPr>
        <p:blipFill>
          <a:blip r:embed="rId9"/>
          <a:stretch>
            <a:fillRect/>
          </a:stretch>
        </p:blipFill>
        <p:spPr>
          <a:xfrm>
            <a:off x="8702332" y="4545775"/>
            <a:ext cx="2986041" cy="1656124"/>
          </a:xfrm>
          <a:prstGeom prst="rect">
            <a:avLst/>
          </a:prstGeom>
          <a:ln>
            <a:noFill/>
          </a:ln>
          <a:effectLst>
            <a:outerShdw blurRad="292100" dist="139700" dir="2700000" algn="tl" rotWithShape="0">
              <a:srgbClr val="333333">
                <a:alpha val="65000"/>
              </a:srgbClr>
            </a:outerShdw>
          </a:effectLst>
        </p:spPr>
      </p:pic>
      <p:sp>
        <p:nvSpPr>
          <p:cNvPr id="3" name="Google Shape;299;p4">
            <a:extLst>
              <a:ext uri="{FF2B5EF4-FFF2-40B4-BE49-F238E27FC236}">
                <a16:creationId xmlns:a16="http://schemas.microsoft.com/office/drawing/2014/main" id="{671E2098-B740-5612-0D29-EF2978A9F98A}"/>
              </a:ext>
            </a:extLst>
          </p:cNvPr>
          <p:cNvSpPr txBox="1">
            <a:spLocks/>
          </p:cNvSpPr>
          <p:nvPr/>
        </p:nvSpPr>
        <p:spPr>
          <a:xfrm>
            <a:off x="396292" y="143148"/>
            <a:ext cx="9898062" cy="954722"/>
          </a:xfrm>
          <a:prstGeom prst="rect">
            <a:avLst/>
          </a:prstGeom>
          <a:noFill/>
          <a:ln>
            <a:noFill/>
          </a:ln>
        </p:spPr>
        <p:txBody>
          <a:bodyPr spcFirstLastPara="1" vert="horz" wrap="square" lIns="91425" tIns="45700" rIns="91425" bIns="45700" rtlCol="0"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829820"/>
              </a:buClr>
              <a:buSzPts val="3600"/>
              <a:buFont typeface="Cambria"/>
              <a:buNone/>
            </a:pPr>
            <a:r>
              <a:rPr lang="en-US" b="1" err="1">
                <a:solidFill>
                  <a:srgbClr val="193B83"/>
                </a:solidFill>
                <a:latin typeface="Calibri"/>
                <a:cs typeface="Calibri"/>
              </a:rPr>
              <a:t>Ví</a:t>
            </a:r>
            <a:r>
              <a:rPr lang="en-US" b="1">
                <a:solidFill>
                  <a:srgbClr val="193B83"/>
                </a:solidFill>
                <a:latin typeface="Calibri"/>
                <a:cs typeface="Calibri"/>
              </a:rPr>
              <a:t> </a:t>
            </a:r>
            <a:r>
              <a:rPr lang="en-US" b="1" err="1">
                <a:solidFill>
                  <a:srgbClr val="193B83"/>
                </a:solidFill>
                <a:latin typeface="Calibri"/>
                <a:cs typeface="Calibri"/>
              </a:rPr>
              <a:t>dụ</a:t>
            </a:r>
            <a:r>
              <a:rPr lang="en-US" b="1">
                <a:solidFill>
                  <a:srgbClr val="193B83"/>
                </a:solidFill>
                <a:latin typeface="Calibri"/>
                <a:cs typeface="Calibri"/>
              </a:rPr>
              <a:t> </a:t>
            </a:r>
            <a:r>
              <a:rPr lang="en-US" b="1" err="1">
                <a:solidFill>
                  <a:srgbClr val="193B83"/>
                </a:solidFill>
                <a:latin typeface="Calibri"/>
                <a:cs typeface="Calibri"/>
              </a:rPr>
              <a:t>về</a:t>
            </a:r>
            <a:r>
              <a:rPr lang="en-US" b="1">
                <a:solidFill>
                  <a:srgbClr val="193B83"/>
                </a:solidFill>
                <a:latin typeface="Calibri"/>
                <a:cs typeface="Calibri"/>
              </a:rPr>
              <a:t> Trung </a:t>
            </a:r>
            <a:r>
              <a:rPr lang="en-US" b="1" err="1">
                <a:solidFill>
                  <a:srgbClr val="193B83"/>
                </a:solidFill>
                <a:latin typeface="Calibri"/>
                <a:cs typeface="Calibri"/>
              </a:rPr>
              <a:t>tâm</a:t>
            </a:r>
            <a:r>
              <a:rPr lang="en-US" b="1">
                <a:solidFill>
                  <a:srgbClr val="193B83"/>
                </a:solidFill>
                <a:latin typeface="Calibri"/>
                <a:cs typeface="Calibri"/>
              </a:rPr>
              <a:t> </a:t>
            </a:r>
            <a:r>
              <a:rPr lang="en-US" b="1" err="1">
                <a:solidFill>
                  <a:srgbClr val="193B83"/>
                </a:solidFill>
                <a:latin typeface="Calibri"/>
                <a:cs typeface="Calibri"/>
              </a:rPr>
              <a:t>đổi</a:t>
            </a:r>
            <a:r>
              <a:rPr lang="en-US" b="1">
                <a:solidFill>
                  <a:srgbClr val="193B83"/>
                </a:solidFill>
                <a:latin typeface="Calibri"/>
                <a:cs typeface="Calibri"/>
              </a:rPr>
              <a:t> </a:t>
            </a:r>
            <a:r>
              <a:rPr lang="en-US" b="1" err="1">
                <a:solidFill>
                  <a:srgbClr val="193B83"/>
                </a:solidFill>
                <a:latin typeface="Calibri"/>
                <a:cs typeface="Calibri"/>
              </a:rPr>
              <a:t>mới</a:t>
            </a:r>
            <a:r>
              <a:rPr lang="en-US" b="1">
                <a:solidFill>
                  <a:srgbClr val="193B83"/>
                </a:solidFill>
                <a:latin typeface="Calibri"/>
                <a:cs typeface="Calibri"/>
              </a:rPr>
              <a:t>?</a:t>
            </a:r>
          </a:p>
        </p:txBody>
      </p:sp>
    </p:spTree>
    <p:extLst>
      <p:ext uri="{BB962C8B-B14F-4D97-AF65-F5344CB8AC3E}">
        <p14:creationId xmlns:p14="http://schemas.microsoft.com/office/powerpoint/2010/main" val="2433762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44" name="Picture 43" descr="Shape, rectangle&#10;&#10;Description automatically generated">
            <a:extLst>
              <a:ext uri="{FF2B5EF4-FFF2-40B4-BE49-F238E27FC236}">
                <a16:creationId xmlns:a16="http://schemas.microsoft.com/office/drawing/2014/main" id="{0ED6406A-AB0F-E6FF-E2E9-A23A23DF8222}"/>
              </a:ext>
            </a:extLst>
          </p:cNvPr>
          <p:cNvPicPr>
            <a:picLocks noChangeAspect="1"/>
          </p:cNvPicPr>
          <p:nvPr/>
        </p:nvPicPr>
        <p:blipFill>
          <a:blip r:embed="rId3"/>
          <a:stretch>
            <a:fillRect/>
          </a:stretch>
        </p:blipFill>
        <p:spPr>
          <a:xfrm>
            <a:off x="0" y="6267374"/>
            <a:ext cx="12192000" cy="590702"/>
          </a:xfrm>
          <a:prstGeom prst="rect">
            <a:avLst/>
          </a:prstGeom>
        </p:spPr>
      </p:pic>
      <p:sp>
        <p:nvSpPr>
          <p:cNvPr id="45" name="TextBox 3">
            <a:extLst>
              <a:ext uri="{FF2B5EF4-FFF2-40B4-BE49-F238E27FC236}">
                <a16:creationId xmlns:a16="http://schemas.microsoft.com/office/drawing/2014/main" id="{251ADCE1-C6F0-6DB1-BBAD-F80DD4C51DE1}"/>
              </a:ext>
            </a:extLst>
          </p:cNvPr>
          <p:cNvSpPr txBox="1"/>
          <p:nvPr/>
        </p:nvSpPr>
        <p:spPr>
          <a:xfrm>
            <a:off x="2504191" y="1338741"/>
            <a:ext cx="7435392" cy="707886"/>
          </a:xfrm>
          <a:prstGeom prst="rect">
            <a:avLst/>
          </a:prstGeom>
          <a:noFill/>
        </p:spPr>
        <p:txBody>
          <a:bodyPr wrap="square" lIns="91440" tIns="45720" rIns="91440" bIns="45720" anchor="t">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effectLst/>
                <a:latin typeface="Calibri"/>
                <a:ea typeface="Times New Roman" panose="02020603050405020304" pitchFamily="18" charset="0"/>
                <a:cs typeface="Times New Roman"/>
              </a:rPr>
              <a:t>Bộ</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và</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Nông</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thôn</a:t>
            </a:r>
            <a:r>
              <a:rPr lang="en-US" sz="2000" b="1">
                <a:effectLst/>
                <a:latin typeface="Calibri"/>
                <a:ea typeface="Times New Roman" panose="02020603050405020304" pitchFamily="18" charset="0"/>
                <a:cs typeface="Times New Roman"/>
              </a:rPr>
              <a:t> (MARD) </a:t>
            </a:r>
            <a:r>
              <a:rPr lang="en-US" sz="2000" b="1" err="1">
                <a:effectLst/>
                <a:latin typeface="Calibri"/>
                <a:ea typeface="Times New Roman" panose="02020603050405020304" pitchFamily="18" charset="0"/>
                <a:cs typeface="Times New Roman"/>
              </a:rPr>
              <a:t>và</a:t>
            </a:r>
            <a:r>
              <a:rPr lang="en-US" sz="2000" b="1">
                <a:latin typeface="Calibri"/>
                <a:ea typeface="Times New Roman" panose="02020603050405020304" pitchFamily="18" charset="0"/>
                <a:cs typeface="Times New Roman"/>
              </a:rPr>
              <a:t> </a:t>
            </a:r>
            <a:endParaRPr lang="en-AU" sz="2000">
              <a:latin typeface="Calibri"/>
              <a:ea typeface="Times New Roman" panose="02020603050405020304" pitchFamily="18" charset="0"/>
              <a:cs typeface="Times New Roman"/>
            </a:endParaRPr>
          </a:p>
          <a:p>
            <a:pPr algn="ctr"/>
            <a:r>
              <a:rPr lang="en-US" sz="2000" b="1" err="1">
                <a:effectLst/>
                <a:latin typeface="Calibri"/>
                <a:ea typeface="Times New Roman" panose="02020603050405020304" pitchFamily="18" charset="0"/>
                <a:cs typeface="Times New Roman"/>
              </a:rPr>
              <a:t>Tổ</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chức</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Phát</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triển</a:t>
            </a:r>
            <a:r>
              <a:rPr lang="en-US" sz="2000" b="1">
                <a:effectLst/>
                <a:latin typeface="Calibri"/>
                <a:ea typeface="Times New Roman" panose="02020603050405020304" pitchFamily="18" charset="0"/>
                <a:cs typeface="Times New Roman"/>
              </a:rPr>
              <a:t> Công </a:t>
            </a:r>
            <a:r>
              <a:rPr lang="en-US" sz="2000" b="1" err="1">
                <a:effectLst/>
                <a:latin typeface="Calibri"/>
                <a:ea typeface="Times New Roman" panose="02020603050405020304" pitchFamily="18" charset="0"/>
                <a:cs typeface="Times New Roman"/>
              </a:rPr>
              <a:t>nghiệp</a:t>
            </a:r>
            <a:r>
              <a:rPr lang="en-US" sz="2000" b="1">
                <a:effectLst/>
                <a:latin typeface="Calibri"/>
                <a:ea typeface="Times New Roman" panose="02020603050405020304" pitchFamily="18" charset="0"/>
                <a:cs typeface="Times New Roman"/>
              </a:rPr>
              <a:t> Liên </a:t>
            </a:r>
            <a:r>
              <a:rPr lang="en-US" sz="2000" b="1" err="1">
                <a:effectLst/>
                <a:latin typeface="Calibri"/>
                <a:ea typeface="Times New Roman" panose="02020603050405020304" pitchFamily="18" charset="0"/>
                <a:cs typeface="Times New Roman"/>
              </a:rPr>
              <a:t>hợp</a:t>
            </a:r>
            <a:r>
              <a:rPr lang="en-US" sz="2000" b="1">
                <a:effectLst/>
                <a:latin typeface="Calibri"/>
                <a:ea typeface="Times New Roman" panose="02020603050405020304" pitchFamily="18" charset="0"/>
                <a:cs typeface="Times New Roman"/>
              </a:rPr>
              <a:t> </a:t>
            </a:r>
            <a:r>
              <a:rPr lang="en-US" sz="2000" b="1" err="1">
                <a:effectLst/>
                <a:latin typeface="Calibri"/>
                <a:ea typeface="Times New Roman" panose="02020603050405020304" pitchFamily="18" charset="0"/>
                <a:cs typeface="Times New Roman"/>
              </a:rPr>
              <a:t>quốc</a:t>
            </a:r>
            <a:r>
              <a:rPr lang="en-US" sz="2000" b="1">
                <a:effectLst/>
                <a:latin typeface="Calibri"/>
                <a:ea typeface="Times New Roman" panose="02020603050405020304" pitchFamily="18" charset="0"/>
                <a:cs typeface="Times New Roman"/>
              </a:rPr>
              <a:t> (UNIDO)</a:t>
            </a:r>
            <a:endParaRPr lang="en-AU" sz="2000">
              <a:latin typeface="Calibri"/>
              <a:cs typeface="Times New Roman"/>
            </a:endParaRPr>
          </a:p>
        </p:txBody>
      </p:sp>
      <p:pic>
        <p:nvPicPr>
          <p:cNvPr id="47" name="Picture 46" descr="A picture containing person, table, indoor, barbecue&#10;&#10;Description automatically generated">
            <a:extLst>
              <a:ext uri="{FF2B5EF4-FFF2-40B4-BE49-F238E27FC236}">
                <a16:creationId xmlns:a16="http://schemas.microsoft.com/office/drawing/2014/main" id="{DA6CD60B-7184-6FD6-EE62-139F5F1F6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232" r="15647" b="135"/>
          <a:stretch/>
        </p:blipFill>
        <p:spPr>
          <a:xfrm>
            <a:off x="3193239" y="4772204"/>
            <a:ext cx="2579802" cy="1527142"/>
          </a:xfrm>
          <a:prstGeom prst="rect">
            <a:avLst/>
          </a:prstGeom>
        </p:spPr>
      </p:pic>
      <p:pic>
        <p:nvPicPr>
          <p:cNvPr id="48" name="Picture 47" descr="Image may contain: 2 people, fruit and food">
            <a:extLst>
              <a:ext uri="{FF2B5EF4-FFF2-40B4-BE49-F238E27FC236}">
                <a16:creationId xmlns:a16="http://schemas.microsoft.com/office/drawing/2014/main" id="{63AE788C-FF8B-6C57-41E9-5E04CF9D2DB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521" r="12534" b="-2"/>
          <a:stretch/>
        </p:blipFill>
        <p:spPr bwMode="auto">
          <a:xfrm>
            <a:off x="7267636" y="4785741"/>
            <a:ext cx="2471212" cy="15181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picture containing person, outdoor, blue, barbecue&#10;&#10;Description automatically generated">
            <a:extLst>
              <a:ext uri="{FF2B5EF4-FFF2-40B4-BE49-F238E27FC236}">
                <a16:creationId xmlns:a16="http://schemas.microsoft.com/office/drawing/2014/main" id="{0EF43430-FB9E-6583-9381-6A5E1BC269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5722500" y="4785741"/>
            <a:ext cx="1545136" cy="1518117"/>
          </a:xfrm>
          <a:prstGeom prst="rect">
            <a:avLst/>
          </a:prstGeom>
        </p:spPr>
      </p:pic>
      <p:pic>
        <p:nvPicPr>
          <p:cNvPr id="50" name="Picture 49" descr="A picture containing marketplace, fruit, produce, vegetable&#10;&#10;Description automatically generated">
            <a:extLst>
              <a:ext uri="{FF2B5EF4-FFF2-40B4-BE49-F238E27FC236}">
                <a16:creationId xmlns:a16="http://schemas.microsoft.com/office/drawing/2014/main" id="{526F7A9A-CF3D-BF7B-D8F0-C07C5339F5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13" t="15829" r="5442" b="8889"/>
          <a:stretch/>
        </p:blipFill>
        <p:spPr>
          <a:xfrm>
            <a:off x="0" y="4772204"/>
            <a:ext cx="3193239" cy="1527142"/>
          </a:xfrm>
          <a:prstGeom prst="rect">
            <a:avLst/>
          </a:prstGeom>
        </p:spPr>
      </p:pic>
      <p:pic>
        <p:nvPicPr>
          <p:cNvPr id="51" name="Picture 50" descr="A couple of women holding potatoes&#10;&#10;Description automatically generated with low confidence">
            <a:extLst>
              <a:ext uri="{FF2B5EF4-FFF2-40B4-BE49-F238E27FC236}">
                <a16:creationId xmlns:a16="http://schemas.microsoft.com/office/drawing/2014/main" id="{11AE204E-82A4-6602-9AF1-CF4597A4F4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20" t="8295" r="-3020" b="17183"/>
          <a:stretch/>
        </p:blipFill>
        <p:spPr>
          <a:xfrm>
            <a:off x="9211000" y="4772204"/>
            <a:ext cx="3073831" cy="1527142"/>
          </a:xfrm>
          <a:prstGeom prst="rect">
            <a:avLst/>
          </a:prstGeom>
        </p:spPr>
      </p:pic>
      <p:sp>
        <p:nvSpPr>
          <p:cNvPr id="56" name="TextBox 55">
            <a:extLst>
              <a:ext uri="{FF2B5EF4-FFF2-40B4-BE49-F238E27FC236}">
                <a16:creationId xmlns:a16="http://schemas.microsoft.com/office/drawing/2014/main" id="{3A6C52D9-A29D-285C-9CEC-7FBDC16A8A68}"/>
              </a:ext>
            </a:extLst>
          </p:cNvPr>
          <p:cNvSpPr txBox="1"/>
          <p:nvPr/>
        </p:nvSpPr>
        <p:spPr>
          <a:xfrm>
            <a:off x="3281593" y="3606717"/>
            <a:ext cx="5628814" cy="646331"/>
          </a:xfrm>
          <a:prstGeom prst="rect">
            <a:avLst/>
          </a:prstGeom>
          <a:noFill/>
        </p:spPr>
        <p:txBody>
          <a:bodyPr wrap="square" lIns="91440" tIns="45720" rIns="91440" bIns="45720" anchor="t">
            <a:spAutoFit/>
          </a:bodyPr>
          <a:lstStyle/>
          <a:p>
            <a:pPr algn="ctr"/>
            <a:r>
              <a:rPr lang="en-US" sz="3600" b="1" err="1">
                <a:solidFill>
                  <a:srgbClr val="002060"/>
                </a:solidFill>
                <a:effectLst/>
                <a:latin typeface="Calibri"/>
                <a:ea typeface="Times New Roman" panose="02020603050405020304" pitchFamily="18" charset="0"/>
                <a:cs typeface="Times New Roman"/>
              </a:rPr>
              <a:t>Tổng</a:t>
            </a:r>
            <a:r>
              <a:rPr lang="en-US" sz="3600" b="1">
                <a:solidFill>
                  <a:srgbClr val="002060"/>
                </a:solidFill>
                <a:effectLst/>
                <a:latin typeface="Calibri"/>
                <a:ea typeface="Times New Roman" panose="02020603050405020304" pitchFamily="18" charset="0"/>
                <a:cs typeface="Times New Roman"/>
              </a:rPr>
              <a:t> </a:t>
            </a:r>
            <a:r>
              <a:rPr lang="en-US" sz="3600" b="1" err="1">
                <a:solidFill>
                  <a:srgbClr val="002060"/>
                </a:solidFill>
                <a:effectLst/>
                <a:latin typeface="Calibri"/>
                <a:ea typeface="Times New Roman" panose="02020603050405020304" pitchFamily="18" charset="0"/>
                <a:cs typeface="Times New Roman"/>
              </a:rPr>
              <a:t>quan</a:t>
            </a:r>
            <a:endParaRPr lang="en-AU" sz="3600" b="1">
              <a:solidFill>
                <a:srgbClr val="002060"/>
              </a:solidFill>
              <a:effectLst/>
              <a:latin typeface="Calibri"/>
              <a:ea typeface="Times New Roman" panose="02020603050405020304" pitchFamily="18" charset="0"/>
              <a:cs typeface="Times New Roman"/>
            </a:endParaRPr>
          </a:p>
        </p:txBody>
      </p:sp>
      <p:pic>
        <p:nvPicPr>
          <p:cNvPr id="3" name="Picture 3" descr="Shape&#10;&#10;Description automatically generated">
            <a:extLst>
              <a:ext uri="{FF2B5EF4-FFF2-40B4-BE49-F238E27FC236}">
                <a16:creationId xmlns:a16="http://schemas.microsoft.com/office/drawing/2014/main" id="{8641C0C6-AA36-897C-71F4-C2346E0E72BF}"/>
              </a:ext>
            </a:extLst>
          </p:cNvPr>
          <p:cNvPicPr>
            <a:picLocks noChangeAspect="1"/>
          </p:cNvPicPr>
          <p:nvPr/>
        </p:nvPicPr>
        <p:blipFill>
          <a:blip r:embed="rId9"/>
          <a:stretch>
            <a:fillRect/>
          </a:stretch>
        </p:blipFill>
        <p:spPr>
          <a:xfrm>
            <a:off x="0" y="-3861"/>
            <a:ext cx="12192000" cy="1252322"/>
          </a:xfrm>
          <a:prstGeom prst="rect">
            <a:avLst/>
          </a:prstGeom>
        </p:spPr>
      </p:pic>
      <p:sp>
        <p:nvSpPr>
          <p:cNvPr id="13" name="TextBox 12">
            <a:extLst>
              <a:ext uri="{FF2B5EF4-FFF2-40B4-BE49-F238E27FC236}">
                <a16:creationId xmlns:a16="http://schemas.microsoft.com/office/drawing/2014/main" id="{7E5418E4-07F9-69C1-233F-384AF699CC2E}"/>
              </a:ext>
            </a:extLst>
          </p:cNvPr>
          <p:cNvSpPr txBox="1"/>
          <p:nvPr/>
        </p:nvSpPr>
        <p:spPr>
          <a:xfrm>
            <a:off x="1224085" y="2143266"/>
            <a:ext cx="9273618" cy="1323439"/>
          </a:xfrm>
          <a:prstGeom prst="rect">
            <a:avLst/>
          </a:prstGeom>
          <a:noFill/>
        </p:spPr>
        <p:txBody>
          <a:bodyPr wrap="square" lIns="91440" tIns="45720" rIns="91440" bIns="45720" anchor="t">
            <a:spAutoFit/>
          </a:bodyPr>
          <a:lstStyle/>
          <a:p>
            <a:pPr algn="ctr"/>
            <a:r>
              <a:rPr lang="en-US" sz="4000" b="1">
                <a:solidFill>
                  <a:srgbClr val="002060"/>
                </a:solidFill>
                <a:effectLst/>
                <a:latin typeface="Calibri"/>
                <a:ea typeface="Times New Roman" panose="02020603050405020304" pitchFamily="18" charset="0"/>
                <a:cs typeface="Times New Roman"/>
              </a:rPr>
              <a:t>Trung </a:t>
            </a:r>
            <a:r>
              <a:rPr lang="en-US" sz="4000" b="1" err="1">
                <a:solidFill>
                  <a:srgbClr val="002060"/>
                </a:solidFill>
                <a:effectLst/>
                <a:latin typeface="Calibri"/>
                <a:ea typeface="Times New Roman" panose="02020603050405020304" pitchFamily="18" charset="0"/>
                <a:cs typeface="Times New Roman"/>
              </a:rPr>
              <a:t>tâm</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Đổi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mới</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Thực</a:t>
            </a:r>
            <a:r>
              <a:rPr lang="en-US" sz="4000" b="1">
                <a:solidFill>
                  <a:srgbClr val="002060"/>
                </a:solidFill>
                <a:effectLst/>
                <a:latin typeface="Calibri"/>
                <a:ea typeface="Times New Roman" panose="02020603050405020304" pitchFamily="18" charset="0"/>
                <a:cs typeface="Times New Roman"/>
              </a:rPr>
              <a:t> </a:t>
            </a:r>
            <a:r>
              <a:rPr lang="en-US" sz="4000" b="1" err="1">
                <a:solidFill>
                  <a:srgbClr val="002060"/>
                </a:solidFill>
                <a:effectLst/>
                <a:latin typeface="Calibri"/>
                <a:ea typeface="Times New Roman" panose="02020603050405020304" pitchFamily="18" charset="0"/>
                <a:cs typeface="Times New Roman"/>
              </a:rPr>
              <a:t>phẩm</a:t>
            </a:r>
            <a:r>
              <a:rPr lang="en-US" sz="4000" b="1">
                <a:solidFill>
                  <a:srgbClr val="002060"/>
                </a:solidFill>
                <a:effectLst/>
                <a:latin typeface="Calibri"/>
                <a:ea typeface="Times New Roman" panose="02020603050405020304" pitchFamily="18" charset="0"/>
                <a:cs typeface="Times New Roman"/>
              </a:rPr>
              <a:t> –</a:t>
            </a:r>
            <a:r>
              <a:rPr lang="en-US" sz="4000" b="1">
                <a:solidFill>
                  <a:srgbClr val="002060"/>
                </a:solidFill>
                <a:latin typeface="Calibri"/>
                <a:ea typeface="Times New Roman" panose="02020603050405020304" pitchFamily="18" charset="0"/>
                <a:cs typeface="Times New Roman"/>
              </a:rPr>
              <a:t> </a:t>
            </a:r>
            <a:endParaRPr lang="en-AU" sz="2400" b="1">
              <a:solidFill>
                <a:srgbClr val="002060"/>
              </a:solidFill>
              <a:latin typeface="Calibri"/>
              <a:ea typeface="Times New Roman" panose="02020603050405020304" pitchFamily="18" charset="0"/>
              <a:cs typeface="Times New Roman"/>
            </a:endParaRPr>
          </a:p>
          <a:p>
            <a:pPr algn="ctr"/>
            <a:r>
              <a:rPr lang="en-US" sz="4000" b="1">
                <a:solidFill>
                  <a:srgbClr val="002060"/>
                </a:solidFill>
                <a:effectLst/>
                <a:latin typeface="Calibri"/>
                <a:ea typeface="Times New Roman" panose="02020603050405020304" pitchFamily="18" charset="0"/>
                <a:cs typeface="Times New Roman"/>
              </a:rPr>
              <a:t>Việt Nam</a:t>
            </a:r>
            <a:endParaRPr lang="en-AU" sz="2400" b="1">
              <a:solidFill>
                <a:srgbClr val="002060"/>
              </a:solidFill>
              <a:effectLst/>
              <a:latin typeface="Calibri"/>
              <a:ea typeface="Times New Roman" panose="02020603050405020304" pitchFamily="18" charset="0"/>
              <a:cs typeface="Times New Roman"/>
            </a:endParaRPr>
          </a:p>
        </p:txBody>
      </p:sp>
    </p:spTree>
    <p:extLst>
      <p:ext uri="{BB962C8B-B14F-4D97-AF65-F5344CB8AC3E}">
        <p14:creationId xmlns:p14="http://schemas.microsoft.com/office/powerpoint/2010/main" val="230145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DA6E7A3-CDDE-FC59-F385-825C11ECAB3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5733"/>
          <a:stretch/>
        </p:blipFill>
        <p:spPr bwMode="auto">
          <a:xfrm>
            <a:off x="4284815" y="1317696"/>
            <a:ext cx="7735594" cy="4861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SAV Public Private Partnership">
            <a:extLst>
              <a:ext uri="{FF2B5EF4-FFF2-40B4-BE49-F238E27FC236}">
                <a16:creationId xmlns:a16="http://schemas.microsoft.com/office/drawing/2014/main" id="{C26E3E1B-0063-0AC9-8290-26B52AC2B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02" y="208979"/>
            <a:ext cx="3057525" cy="1209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51AD23-10DD-7A17-5EC1-3F6E56E542FC}"/>
              </a:ext>
            </a:extLst>
          </p:cNvPr>
          <p:cNvSpPr txBox="1"/>
          <p:nvPr/>
        </p:nvSpPr>
        <p:spPr>
          <a:xfrm>
            <a:off x="3661410" y="582983"/>
            <a:ext cx="7992618" cy="461665"/>
          </a:xfrm>
          <a:prstGeom prst="rect">
            <a:avLst/>
          </a:prstGeom>
          <a:noFill/>
        </p:spPr>
        <p:txBody>
          <a:bodyPr wrap="square" lIns="91440" tIns="45720" rIns="91440" bIns="45720" anchor="t">
            <a:spAutoFit/>
          </a:bodyPr>
          <a:lstStyle/>
          <a:p>
            <a:r>
              <a:rPr lang="en-US" sz="2400" b="1" i="0" cap="all">
                <a:solidFill>
                  <a:srgbClr val="CF0000"/>
                </a:solidFill>
                <a:effectLst/>
                <a:latin typeface="Calibri"/>
                <a:cs typeface="Calibri"/>
              </a:rPr>
              <a:t>HỢP TÁC VÌ NÔNG NGHIỆP BỀN VỮNG Ở VIỆT NAM</a:t>
            </a:r>
            <a:endParaRPr lang="en-AU" sz="2400">
              <a:latin typeface="Calibri"/>
              <a:cs typeface="Calibri"/>
            </a:endParaRPr>
          </a:p>
        </p:txBody>
      </p:sp>
      <p:pic>
        <p:nvPicPr>
          <p:cNvPr id="3" name="Picture 2">
            <a:extLst>
              <a:ext uri="{FF2B5EF4-FFF2-40B4-BE49-F238E27FC236}">
                <a16:creationId xmlns:a16="http://schemas.microsoft.com/office/drawing/2014/main" id="{546D157A-D134-129F-8FAF-2DD64FCEC993}"/>
              </a:ext>
            </a:extLst>
          </p:cNvPr>
          <p:cNvPicPr>
            <a:picLocks noChangeAspect="1"/>
          </p:cNvPicPr>
          <p:nvPr/>
        </p:nvPicPr>
        <p:blipFill>
          <a:blip r:embed="rId4"/>
          <a:stretch>
            <a:fillRect/>
          </a:stretch>
        </p:blipFill>
        <p:spPr>
          <a:xfrm>
            <a:off x="171591" y="1824990"/>
            <a:ext cx="4493667" cy="307086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6D0CE62-DEED-9C93-EC5C-E681518CA101}"/>
              </a:ext>
            </a:extLst>
          </p:cNvPr>
          <p:cNvPicPr>
            <a:picLocks noChangeAspect="1"/>
          </p:cNvPicPr>
          <p:nvPr/>
        </p:nvPicPr>
        <p:blipFill>
          <a:blip r:embed="rId5"/>
          <a:stretch>
            <a:fillRect/>
          </a:stretch>
        </p:blipFill>
        <p:spPr>
          <a:xfrm>
            <a:off x="42462" y="5830814"/>
            <a:ext cx="5992025" cy="708204"/>
          </a:xfrm>
          <a:prstGeom prst="rect">
            <a:avLst/>
          </a:prstGeom>
        </p:spPr>
      </p:pic>
      <p:sp>
        <p:nvSpPr>
          <p:cNvPr id="8" name="TextBox 7">
            <a:extLst>
              <a:ext uri="{FF2B5EF4-FFF2-40B4-BE49-F238E27FC236}">
                <a16:creationId xmlns:a16="http://schemas.microsoft.com/office/drawing/2014/main" id="{1AF9C0AF-1077-D3CB-D342-EAC85742EE86}"/>
              </a:ext>
            </a:extLst>
          </p:cNvPr>
          <p:cNvSpPr txBox="1"/>
          <p:nvPr/>
        </p:nvSpPr>
        <p:spPr>
          <a:xfrm>
            <a:off x="4665258" y="147500"/>
            <a:ext cx="5759777" cy="369332"/>
          </a:xfrm>
          <a:prstGeom prst="rect">
            <a:avLst/>
          </a:prstGeom>
          <a:solidFill>
            <a:schemeClr val="bg1">
              <a:lumMod val="85000"/>
              <a:alpha val="64000"/>
            </a:schemeClr>
          </a:solidFill>
        </p:spPr>
        <p:txBody>
          <a:bodyPr wrap="square" lIns="91440" tIns="45720" rIns="91440" bIns="45720" anchor="t">
            <a:spAutoFit/>
          </a:bodyPr>
          <a:lstStyle/>
          <a:p>
            <a:pPr marL="0" lvl="0" indent="0" algn="ctr" rtl="0">
              <a:spcBef>
                <a:spcPts val="0"/>
              </a:spcBef>
              <a:spcAft>
                <a:spcPts val="0"/>
              </a:spcAft>
              <a:buNone/>
            </a:pPr>
            <a:r>
              <a:rPr lang="en-US" b="1">
                <a:solidFill>
                  <a:srgbClr val="002060"/>
                </a:solidFill>
                <a:latin typeface="Calibri"/>
                <a:cs typeface="Calibri"/>
              </a:rPr>
              <a:t>Quan </a:t>
            </a:r>
            <a:r>
              <a:rPr lang="en-US" b="1" err="1">
                <a:solidFill>
                  <a:srgbClr val="002060"/>
                </a:solidFill>
                <a:latin typeface="Calibri"/>
                <a:cs typeface="Calibri"/>
              </a:rPr>
              <a:t>hệ</a:t>
            </a:r>
            <a:r>
              <a:rPr lang="en-US" b="1">
                <a:solidFill>
                  <a:srgbClr val="002060"/>
                </a:solidFill>
                <a:latin typeface="Calibri"/>
                <a:cs typeface="Calibri"/>
              </a:rPr>
              <a:t> </a:t>
            </a:r>
            <a:r>
              <a:rPr lang="en-US" b="1" err="1">
                <a:solidFill>
                  <a:srgbClr val="002060"/>
                </a:solidFill>
                <a:latin typeface="Calibri"/>
                <a:cs typeface="Calibri"/>
              </a:rPr>
              <a:t>đối</a:t>
            </a:r>
            <a:r>
              <a:rPr lang="en-US" b="1">
                <a:solidFill>
                  <a:srgbClr val="002060"/>
                </a:solidFill>
                <a:latin typeface="Calibri"/>
                <a:cs typeface="Calibri"/>
              </a:rPr>
              <a:t> </a:t>
            </a:r>
            <a:r>
              <a:rPr lang="en-US" b="1" err="1">
                <a:solidFill>
                  <a:srgbClr val="002060"/>
                </a:solidFill>
                <a:latin typeface="Calibri"/>
                <a:cs typeface="Calibri"/>
              </a:rPr>
              <a:t>tác</a:t>
            </a:r>
            <a:r>
              <a:rPr lang="en-US" b="1">
                <a:solidFill>
                  <a:srgbClr val="002060"/>
                </a:solidFill>
                <a:latin typeface="Calibri"/>
                <a:cs typeface="Calibri"/>
              </a:rPr>
              <a:t> do </a:t>
            </a:r>
            <a:r>
              <a:rPr lang="en-US" b="1" err="1">
                <a:solidFill>
                  <a:srgbClr val="002060"/>
                </a:solidFill>
                <a:latin typeface="Calibri"/>
                <a:cs typeface="Calibri"/>
              </a:rPr>
              <a:t>Chính</a:t>
            </a:r>
            <a:r>
              <a:rPr lang="en-US" b="1">
                <a:solidFill>
                  <a:srgbClr val="002060"/>
                </a:solidFill>
                <a:latin typeface="Calibri"/>
                <a:cs typeface="Calibri"/>
              </a:rPr>
              <a:t> </a:t>
            </a:r>
            <a:r>
              <a:rPr lang="en-US" b="1" err="1">
                <a:solidFill>
                  <a:srgbClr val="002060"/>
                </a:solidFill>
                <a:latin typeface="Calibri"/>
                <a:cs typeface="Calibri"/>
              </a:rPr>
              <a:t>phủ</a:t>
            </a:r>
            <a:r>
              <a:rPr lang="en-US" b="1">
                <a:solidFill>
                  <a:srgbClr val="002060"/>
                </a:solidFill>
                <a:latin typeface="Calibri"/>
                <a:cs typeface="Calibri"/>
              </a:rPr>
              <a:t> </a:t>
            </a:r>
            <a:r>
              <a:rPr lang="en-US" b="1" err="1">
                <a:solidFill>
                  <a:srgbClr val="002060"/>
                </a:solidFill>
                <a:latin typeface="Calibri"/>
                <a:cs typeface="Calibri"/>
              </a:rPr>
              <a:t>lãnh</a:t>
            </a:r>
            <a:r>
              <a:rPr lang="en-US" b="1">
                <a:solidFill>
                  <a:srgbClr val="002060"/>
                </a:solidFill>
                <a:latin typeface="Calibri"/>
                <a:cs typeface="Calibri"/>
              </a:rPr>
              <a:t> </a:t>
            </a:r>
            <a:r>
              <a:rPr lang="en-US" b="1" err="1">
                <a:solidFill>
                  <a:srgbClr val="002060"/>
                </a:solidFill>
                <a:latin typeface="Calibri"/>
                <a:cs typeface="Calibri"/>
              </a:rPr>
              <a:t>đạo</a:t>
            </a:r>
            <a:endParaRPr lang="en-US" b="1">
              <a:solidFill>
                <a:srgbClr val="002060"/>
              </a:solidFill>
              <a:latin typeface="Calibri"/>
              <a:cs typeface="Calibri"/>
            </a:endParaRPr>
          </a:p>
        </p:txBody>
      </p:sp>
    </p:spTree>
    <p:extLst>
      <p:ext uri="{BB962C8B-B14F-4D97-AF65-F5344CB8AC3E}">
        <p14:creationId xmlns:p14="http://schemas.microsoft.com/office/powerpoint/2010/main" val="65836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1086584" y="1908109"/>
            <a:ext cx="9898062" cy="113749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829820"/>
              </a:buClr>
              <a:buSzPts val="3600"/>
              <a:buFont typeface="Cambria"/>
              <a:buNone/>
            </a:pPr>
            <a:r>
              <a:rPr lang="en-AU" sz="2800" b="1">
                <a:solidFill>
                  <a:srgbClr val="193B83"/>
                </a:solidFill>
                <a:latin typeface="Calibri"/>
                <a:cs typeface="Calibri"/>
              </a:rPr>
              <a:t>Các </a:t>
            </a:r>
            <a:r>
              <a:rPr lang="en-AU" sz="2800" b="1" err="1">
                <a:solidFill>
                  <a:srgbClr val="193B83"/>
                </a:solidFill>
                <a:latin typeface="Calibri"/>
                <a:cs typeface="Calibri"/>
              </a:rPr>
              <a:t>trung</a:t>
            </a:r>
            <a:r>
              <a:rPr lang="en-AU" sz="2800" b="1">
                <a:solidFill>
                  <a:srgbClr val="193B83"/>
                </a:solidFill>
                <a:latin typeface="Calibri"/>
                <a:cs typeface="Calibri"/>
              </a:rPr>
              <a:t> </a:t>
            </a:r>
            <a:r>
              <a:rPr lang="en-AU" sz="2800" b="1" err="1">
                <a:solidFill>
                  <a:srgbClr val="193B83"/>
                </a:solidFill>
                <a:latin typeface="Calibri"/>
                <a:cs typeface="Calibri"/>
              </a:rPr>
              <a:t>tâm</a:t>
            </a:r>
            <a:r>
              <a:rPr lang="en-AU" sz="2800" b="1">
                <a:solidFill>
                  <a:srgbClr val="193B83"/>
                </a:solidFill>
                <a:latin typeface="Calibri"/>
                <a:cs typeface="Calibri"/>
              </a:rPr>
              <a:t> </a:t>
            </a:r>
            <a:r>
              <a:rPr lang="en-AU" sz="2800" b="1" err="1">
                <a:solidFill>
                  <a:srgbClr val="193B83"/>
                </a:solidFill>
                <a:latin typeface="Calibri"/>
                <a:cs typeface="Calibri"/>
              </a:rPr>
              <a:t>đổi</a:t>
            </a:r>
            <a:r>
              <a:rPr lang="en-AU" sz="2800" b="1">
                <a:solidFill>
                  <a:srgbClr val="193B83"/>
                </a:solidFill>
                <a:latin typeface="Calibri"/>
                <a:cs typeface="Calibri"/>
              </a:rPr>
              <a:t> </a:t>
            </a:r>
            <a:r>
              <a:rPr lang="en-AU" sz="2800" b="1" err="1">
                <a:solidFill>
                  <a:srgbClr val="193B83"/>
                </a:solidFill>
                <a:latin typeface="Calibri"/>
                <a:cs typeface="Calibri"/>
              </a:rPr>
              <a:t>mới</a:t>
            </a:r>
            <a:r>
              <a:rPr lang="en-AU" sz="2800" b="1">
                <a:solidFill>
                  <a:srgbClr val="193B83"/>
                </a:solidFill>
                <a:latin typeface="Calibri"/>
                <a:cs typeface="Calibri"/>
              </a:rPr>
              <a:t> </a:t>
            </a:r>
            <a:r>
              <a:rPr lang="en-AU" sz="2800" b="1" err="1">
                <a:solidFill>
                  <a:srgbClr val="193B83"/>
                </a:solidFill>
                <a:latin typeface="Calibri"/>
                <a:cs typeface="Calibri"/>
              </a:rPr>
              <a:t>thực</a:t>
            </a:r>
            <a:r>
              <a:rPr lang="en-AU" sz="2800" b="1">
                <a:solidFill>
                  <a:srgbClr val="193B83"/>
                </a:solidFill>
                <a:latin typeface="Calibri"/>
                <a:cs typeface="Calibri"/>
              </a:rPr>
              <a:t> </a:t>
            </a:r>
            <a:r>
              <a:rPr lang="en-AU" sz="2800" b="1" err="1">
                <a:solidFill>
                  <a:srgbClr val="193B83"/>
                </a:solidFill>
                <a:latin typeface="Calibri"/>
                <a:cs typeface="Calibri"/>
              </a:rPr>
              <a:t>phẩm</a:t>
            </a:r>
            <a:r>
              <a:rPr lang="en-AU" sz="2800" b="1">
                <a:solidFill>
                  <a:srgbClr val="193B83"/>
                </a:solidFill>
                <a:latin typeface="Calibri"/>
                <a:cs typeface="Calibri"/>
              </a:rPr>
              <a:t> ở Pháp </a:t>
            </a:r>
            <a:r>
              <a:rPr lang="en-AU" sz="2800" b="1" err="1">
                <a:solidFill>
                  <a:srgbClr val="193B83"/>
                </a:solidFill>
                <a:latin typeface="Calibri"/>
                <a:cs typeface="Calibri"/>
              </a:rPr>
              <a:t>và</a:t>
            </a:r>
            <a:r>
              <a:rPr lang="en-AU" sz="2800" b="1">
                <a:solidFill>
                  <a:srgbClr val="193B83"/>
                </a:solidFill>
                <a:latin typeface="Calibri"/>
                <a:cs typeface="Calibri"/>
              </a:rPr>
              <a:t> </a:t>
            </a:r>
            <a:r>
              <a:rPr lang="en-AU" sz="2800" b="1" err="1">
                <a:solidFill>
                  <a:srgbClr val="193B83"/>
                </a:solidFill>
                <a:latin typeface="Calibri"/>
                <a:cs typeface="Calibri"/>
              </a:rPr>
              <a:t>Bỉ</a:t>
            </a:r>
            <a:r>
              <a:rPr lang="en-AU" sz="2800" b="1">
                <a:latin typeface="Calibri"/>
              </a:rPr>
              <a:t/>
            </a:r>
            <a:br>
              <a:rPr lang="en-AU" sz="2800" b="1">
                <a:latin typeface="Calibri"/>
              </a:rPr>
            </a:br>
            <a:r>
              <a:rPr lang="en-AU" sz="2800" b="1">
                <a:solidFill>
                  <a:srgbClr val="193B83"/>
                </a:solidFill>
                <a:latin typeface="Calibri"/>
                <a:cs typeface="Calibri"/>
              </a:rPr>
              <a:t> </a:t>
            </a:r>
            <a:r>
              <a:rPr lang="en-AU" sz="2800" b="1" err="1">
                <a:solidFill>
                  <a:srgbClr val="193B83"/>
                </a:solidFill>
                <a:latin typeface="Calibri"/>
                <a:cs typeface="Calibri"/>
              </a:rPr>
              <a:t>Bài</a:t>
            </a:r>
            <a:r>
              <a:rPr lang="en-AU" sz="2800" b="1">
                <a:solidFill>
                  <a:srgbClr val="193B83"/>
                </a:solidFill>
                <a:latin typeface="Calibri"/>
                <a:cs typeface="Calibri"/>
              </a:rPr>
              <a:t> </a:t>
            </a:r>
            <a:r>
              <a:rPr lang="en-AU" sz="2800" b="1" err="1">
                <a:solidFill>
                  <a:srgbClr val="193B83"/>
                </a:solidFill>
                <a:latin typeface="Calibri"/>
                <a:cs typeface="Calibri"/>
              </a:rPr>
              <a:t>học</a:t>
            </a:r>
            <a:r>
              <a:rPr lang="en-AU" sz="2800" b="1">
                <a:solidFill>
                  <a:srgbClr val="193B83"/>
                </a:solidFill>
                <a:latin typeface="Calibri"/>
                <a:cs typeface="Calibri"/>
              </a:rPr>
              <a:t> </a:t>
            </a:r>
            <a:r>
              <a:rPr lang="en-AU" sz="2800" b="1" err="1">
                <a:solidFill>
                  <a:srgbClr val="193B83"/>
                </a:solidFill>
                <a:latin typeface="Calibri"/>
                <a:cs typeface="Calibri"/>
              </a:rPr>
              <a:t>kinh</a:t>
            </a:r>
            <a:r>
              <a:rPr lang="en-AU" sz="2800" b="1">
                <a:solidFill>
                  <a:srgbClr val="193B83"/>
                </a:solidFill>
                <a:latin typeface="Calibri"/>
                <a:cs typeface="Calibri"/>
              </a:rPr>
              <a:t> </a:t>
            </a:r>
            <a:r>
              <a:rPr lang="en-AU" sz="2800" b="1" err="1">
                <a:solidFill>
                  <a:srgbClr val="193B83"/>
                </a:solidFill>
                <a:latin typeface="Calibri"/>
                <a:cs typeface="Calibri"/>
              </a:rPr>
              <a:t>nghiệm</a:t>
            </a:r>
            <a:r>
              <a:rPr lang="en-AU" sz="2800" b="1">
                <a:solidFill>
                  <a:srgbClr val="193B83"/>
                </a:solidFill>
                <a:latin typeface="Calibri"/>
                <a:cs typeface="Calibri"/>
              </a:rPr>
              <a:t> </a:t>
            </a:r>
            <a:r>
              <a:rPr lang="en-AU" sz="2800" b="1" err="1">
                <a:solidFill>
                  <a:srgbClr val="193B83"/>
                </a:solidFill>
                <a:latin typeface="Calibri"/>
                <a:cs typeface="Calibri"/>
              </a:rPr>
              <a:t>từ</a:t>
            </a:r>
            <a:r>
              <a:rPr lang="en-AU" sz="2800" b="1">
                <a:solidFill>
                  <a:srgbClr val="193B83"/>
                </a:solidFill>
                <a:latin typeface="Calibri"/>
                <a:cs typeface="Calibri"/>
              </a:rPr>
              <a:t> </a:t>
            </a:r>
            <a:r>
              <a:rPr lang="en-AU" sz="2800" b="1" err="1">
                <a:solidFill>
                  <a:srgbClr val="193B83"/>
                </a:solidFill>
                <a:latin typeface="Calibri"/>
                <a:cs typeface="Calibri"/>
              </a:rPr>
              <a:t>chuyến</a:t>
            </a:r>
            <a:r>
              <a:rPr lang="en-AU" sz="2800" b="1">
                <a:solidFill>
                  <a:srgbClr val="193B83"/>
                </a:solidFill>
                <a:latin typeface="Calibri"/>
                <a:cs typeface="Calibri"/>
              </a:rPr>
              <a:t> </a:t>
            </a:r>
            <a:r>
              <a:rPr lang="en-AU" sz="2800" b="1" err="1">
                <a:solidFill>
                  <a:srgbClr val="193B83"/>
                </a:solidFill>
                <a:latin typeface="Calibri"/>
                <a:cs typeface="Calibri"/>
              </a:rPr>
              <a:t>công</a:t>
            </a:r>
            <a:r>
              <a:rPr lang="en-AU" sz="2800" b="1">
                <a:solidFill>
                  <a:srgbClr val="193B83"/>
                </a:solidFill>
                <a:latin typeface="Calibri"/>
                <a:cs typeface="Calibri"/>
              </a:rPr>
              <a:t> </a:t>
            </a:r>
            <a:r>
              <a:rPr lang="en-AU" sz="2800" b="1" err="1">
                <a:solidFill>
                  <a:srgbClr val="193B83"/>
                </a:solidFill>
                <a:latin typeface="Calibri"/>
                <a:cs typeface="Calibri"/>
              </a:rPr>
              <a:t>tác</a:t>
            </a:r>
            <a:r>
              <a:rPr lang="en-AU" sz="2800" b="1">
                <a:solidFill>
                  <a:srgbClr val="193B83"/>
                </a:solidFill>
                <a:latin typeface="Calibri"/>
                <a:cs typeface="Calibri"/>
              </a:rPr>
              <a:t> </a:t>
            </a:r>
            <a:r>
              <a:rPr lang="en-AU" sz="2800" b="1" err="1">
                <a:solidFill>
                  <a:srgbClr val="193B83"/>
                </a:solidFill>
                <a:latin typeface="Calibri"/>
                <a:cs typeface="Calibri"/>
              </a:rPr>
              <a:t>nghiên</a:t>
            </a:r>
            <a:r>
              <a:rPr lang="en-AU" sz="2800" b="1">
                <a:solidFill>
                  <a:srgbClr val="193B83"/>
                </a:solidFill>
                <a:latin typeface="Calibri"/>
                <a:cs typeface="Calibri"/>
              </a:rPr>
              <a:t> </a:t>
            </a:r>
            <a:r>
              <a:rPr lang="en-AU" sz="2800" b="1" err="1">
                <a:solidFill>
                  <a:srgbClr val="193B83"/>
                </a:solidFill>
                <a:latin typeface="Calibri"/>
                <a:cs typeface="Calibri"/>
              </a:rPr>
              <a:t>cứu</a:t>
            </a:r>
            <a:r>
              <a:rPr lang="en-AU" sz="2800" b="1">
                <a:solidFill>
                  <a:srgbClr val="193B83"/>
                </a:solidFill>
                <a:latin typeface="Calibri"/>
                <a:cs typeface="Calibri"/>
              </a:rPr>
              <a:t> </a:t>
            </a:r>
            <a:r>
              <a:rPr lang="en-AU" sz="2800" b="1" err="1">
                <a:solidFill>
                  <a:srgbClr val="193B83"/>
                </a:solidFill>
                <a:latin typeface="Calibri"/>
                <a:cs typeface="Calibri"/>
              </a:rPr>
              <a:t>gần</a:t>
            </a:r>
            <a:r>
              <a:rPr lang="en-AU" sz="2800" b="1">
                <a:solidFill>
                  <a:srgbClr val="193B83"/>
                </a:solidFill>
                <a:latin typeface="Calibri"/>
                <a:cs typeface="Calibri"/>
              </a:rPr>
              <a:t> </a:t>
            </a:r>
            <a:r>
              <a:rPr lang="en-AU" sz="2800" b="1" err="1">
                <a:solidFill>
                  <a:srgbClr val="193B83"/>
                </a:solidFill>
                <a:latin typeface="Calibri"/>
                <a:cs typeface="Calibri"/>
              </a:rPr>
              <a:t>đây</a:t>
            </a:r>
            <a:endParaRPr lang="en-AU" sz="2800" b="1">
              <a:solidFill>
                <a:srgbClr val="193B83"/>
              </a:solidFill>
              <a:latin typeface="Calibri"/>
              <a:cs typeface="Calibri"/>
            </a:endParaRPr>
          </a:p>
        </p:txBody>
      </p:sp>
      <p:grpSp>
        <p:nvGrpSpPr>
          <p:cNvPr id="4" name="Group 3">
            <a:extLst>
              <a:ext uri="{FF2B5EF4-FFF2-40B4-BE49-F238E27FC236}">
                <a16:creationId xmlns:a16="http://schemas.microsoft.com/office/drawing/2014/main" id="{B99A78AD-F424-8052-D4C5-70E6D9209318}"/>
              </a:ext>
            </a:extLst>
          </p:cNvPr>
          <p:cNvGrpSpPr/>
          <p:nvPr/>
        </p:nvGrpSpPr>
        <p:grpSpPr>
          <a:xfrm>
            <a:off x="5188410" y="580949"/>
            <a:ext cx="5108606" cy="784342"/>
            <a:chOff x="6763657" y="139007"/>
            <a:chExt cx="5108606" cy="784342"/>
          </a:xfrm>
        </p:grpSpPr>
        <p:pic>
          <p:nvPicPr>
            <p:cNvPr id="5" name="Picture 4" descr="Logo&#10;&#10;Description automatically generated">
              <a:extLst>
                <a:ext uri="{FF2B5EF4-FFF2-40B4-BE49-F238E27FC236}">
                  <a16:creationId xmlns:a16="http://schemas.microsoft.com/office/drawing/2014/main" id="{E73B395F-B335-8241-B3C4-5BE1610276E1}"/>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6" name="Picture 8" descr="See the source image">
              <a:extLst>
                <a:ext uri="{FF2B5EF4-FFF2-40B4-BE49-F238E27FC236}">
                  <a16:creationId xmlns:a16="http://schemas.microsoft.com/office/drawing/2014/main" id="{94452B98-13AF-09AA-7718-F3621C929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picture containing text, clipart&#10;&#10;Description automatically generated">
            <a:extLst>
              <a:ext uri="{FF2B5EF4-FFF2-40B4-BE49-F238E27FC236}">
                <a16:creationId xmlns:a16="http://schemas.microsoft.com/office/drawing/2014/main" id="{2AFFD820-F694-2324-0344-BEC1EA638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405" y="3712100"/>
            <a:ext cx="3429000" cy="723900"/>
          </a:xfrm>
          <a:prstGeom prst="rect">
            <a:avLst/>
          </a:prstGeom>
        </p:spPr>
      </p:pic>
      <p:pic>
        <p:nvPicPr>
          <p:cNvPr id="3" name="Content Placeholder 4" descr="Logo&#10;&#10;Description automatically generated with medium confidence">
            <a:extLst>
              <a:ext uri="{FF2B5EF4-FFF2-40B4-BE49-F238E27FC236}">
                <a16:creationId xmlns:a16="http://schemas.microsoft.com/office/drawing/2014/main" id="{39B4F78F-3E4B-38DC-1E95-19C9DC865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691" y="3467819"/>
            <a:ext cx="1371600" cy="1257300"/>
          </a:xfrm>
          <a:prstGeom prst="rect">
            <a:avLst/>
          </a:prstGeom>
        </p:spPr>
      </p:pic>
      <p:pic>
        <p:nvPicPr>
          <p:cNvPr id="8" name="Content Placeholder 5" descr="Logo, company name&#10;&#10;Description automatically generated">
            <a:extLst>
              <a:ext uri="{FF2B5EF4-FFF2-40B4-BE49-F238E27FC236}">
                <a16:creationId xmlns:a16="http://schemas.microsoft.com/office/drawing/2014/main" id="{D3D8CABE-8004-E0BF-E466-A99BEA62F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7257" y="4623542"/>
            <a:ext cx="2137486" cy="14224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54BEA299-9022-3F18-36FB-CFFA0B07D7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8266" y="404372"/>
            <a:ext cx="1063952" cy="1137496"/>
          </a:xfrm>
          <a:prstGeom prst="rect">
            <a:avLst/>
          </a:prstGeom>
        </p:spPr>
      </p:pic>
    </p:spTree>
    <p:extLst>
      <p:ext uri="{BB962C8B-B14F-4D97-AF65-F5344CB8AC3E}">
        <p14:creationId xmlns:p14="http://schemas.microsoft.com/office/powerpoint/2010/main" val="421739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8" name="Picture 7" descr="A picture containing text, clipart&#10;&#10;Description automatically generated">
            <a:extLst>
              <a:ext uri="{FF2B5EF4-FFF2-40B4-BE49-F238E27FC236}">
                <a16:creationId xmlns:a16="http://schemas.microsoft.com/office/drawing/2014/main" id="{080F3D5F-E98E-54A2-0B4D-A7C71598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743" y="584177"/>
            <a:ext cx="2902971" cy="612849"/>
          </a:xfrm>
          <a:prstGeom prst="rect">
            <a:avLst/>
          </a:prstGeom>
        </p:spPr>
      </p:pic>
      <p:grpSp>
        <p:nvGrpSpPr>
          <p:cNvPr id="4" name="Group 3">
            <a:extLst>
              <a:ext uri="{FF2B5EF4-FFF2-40B4-BE49-F238E27FC236}">
                <a16:creationId xmlns:a16="http://schemas.microsoft.com/office/drawing/2014/main" id="{B2E40335-85D3-CBA6-04EC-F579F2694F59}"/>
              </a:ext>
            </a:extLst>
          </p:cNvPr>
          <p:cNvGrpSpPr/>
          <p:nvPr/>
        </p:nvGrpSpPr>
        <p:grpSpPr>
          <a:xfrm>
            <a:off x="6161103" y="142778"/>
            <a:ext cx="5703068" cy="700601"/>
            <a:chOff x="5636493" y="142778"/>
            <a:chExt cx="6227678" cy="875056"/>
          </a:xfrm>
        </p:grpSpPr>
        <p:pic>
          <p:nvPicPr>
            <p:cNvPr id="5" name="Picture 4" descr="Logo&#10;&#10;Description automatically generated">
              <a:extLst>
                <a:ext uri="{FF2B5EF4-FFF2-40B4-BE49-F238E27FC236}">
                  <a16:creationId xmlns:a16="http://schemas.microsoft.com/office/drawing/2014/main" id="{BEFDF72E-F47C-BF4E-15E5-E713D089CD05}"/>
                </a:ext>
              </a:extLst>
            </p:cNvPr>
            <p:cNvPicPr>
              <a:picLocks noChangeAspect="1"/>
            </p:cNvPicPr>
            <p:nvPr/>
          </p:nvPicPr>
          <p:blipFill>
            <a:blip r:embed="rId4"/>
            <a:stretch>
              <a:fillRect/>
            </a:stretch>
          </p:blipFill>
          <p:spPr>
            <a:xfrm>
              <a:off x="5636493" y="142779"/>
              <a:ext cx="875055" cy="875055"/>
            </a:xfrm>
            <a:prstGeom prst="ellipse">
              <a:avLst/>
            </a:prstGeom>
          </p:spPr>
        </p:pic>
        <p:pic>
          <p:nvPicPr>
            <p:cNvPr id="6" name="Picture 8" descr="See the source image">
              <a:extLst>
                <a:ext uri="{FF2B5EF4-FFF2-40B4-BE49-F238E27FC236}">
                  <a16:creationId xmlns:a16="http://schemas.microsoft.com/office/drawing/2014/main" id="{B221CE7E-42DE-C1F5-E976-595143BCB8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8340" y="221865"/>
              <a:ext cx="3975831" cy="7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C0A40B1A-02B5-CEC9-9D5C-6CB57D09D3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2416" y="142778"/>
              <a:ext cx="875056" cy="87505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301;p4">
            <a:extLst>
              <a:ext uri="{FF2B5EF4-FFF2-40B4-BE49-F238E27FC236}">
                <a16:creationId xmlns:a16="http://schemas.microsoft.com/office/drawing/2014/main" id="{DDABEB9D-E85B-3C8A-0409-272ACD0A4C1F}"/>
              </a:ext>
            </a:extLst>
          </p:cNvPr>
          <p:cNvSpPr txBox="1"/>
          <p:nvPr/>
        </p:nvSpPr>
        <p:spPr>
          <a:xfrm>
            <a:off x="358174" y="1685639"/>
            <a:ext cx="10720987" cy="4229639"/>
          </a:xfrm>
          <a:prstGeom prst="rect">
            <a:avLst/>
          </a:prstGeom>
          <a:noFill/>
          <a:ln>
            <a:noFill/>
          </a:ln>
        </p:spPr>
        <p:txBody>
          <a:bodyPr spcFirstLastPara="1" wrap="square" lIns="91425" tIns="45700" rIns="91425" bIns="45700" anchor="t" anchorCtr="0">
            <a:normAutofit lnSpcReduction="10000"/>
          </a:bodyPr>
          <a:lstStyle/>
          <a:p>
            <a:pPr marL="800100" lvl="1" indent="-342900">
              <a:buFont typeface="Arial" panose="020B0604020202020204" pitchFamily="34" charset="0"/>
              <a:buChar char="•"/>
            </a:pPr>
            <a:r>
              <a:rPr lang="en-US" sz="2000" err="1">
                <a:solidFill>
                  <a:srgbClr val="002060"/>
                </a:solidFill>
                <a:latin typeface="Calibri"/>
                <a:cs typeface="Arial"/>
              </a:rPr>
              <a:t>Cụm</a:t>
            </a:r>
            <a:r>
              <a:rPr lang="en-US" sz="2000">
                <a:solidFill>
                  <a:srgbClr val="002060"/>
                </a:solidFill>
                <a:latin typeface="Calibri"/>
                <a:cs typeface="Arial"/>
              </a:rPr>
              <a:t> </a:t>
            </a:r>
            <a:r>
              <a:rPr lang="en-US" sz="2000" err="1">
                <a:solidFill>
                  <a:srgbClr val="002060"/>
                </a:solidFill>
                <a:latin typeface="Calibri"/>
                <a:cs typeface="Arial"/>
              </a:rPr>
              <a:t>nông</a:t>
            </a:r>
            <a:r>
              <a:rPr lang="en-US" sz="2000">
                <a:solidFill>
                  <a:srgbClr val="002060"/>
                </a:solidFill>
                <a:latin typeface="Calibri"/>
                <a:cs typeface="Arial"/>
              </a:rPr>
              <a:t> </a:t>
            </a:r>
            <a:r>
              <a:rPr lang="en-US" sz="2000" err="1">
                <a:solidFill>
                  <a:srgbClr val="002060"/>
                </a:solidFill>
                <a:latin typeface="Calibri"/>
                <a:cs typeface="Arial"/>
              </a:rPr>
              <a:t>sản</a:t>
            </a:r>
            <a:r>
              <a:rPr lang="en-US" sz="2000">
                <a:solidFill>
                  <a:srgbClr val="002060"/>
                </a:solidFill>
                <a:latin typeface="Calibri"/>
                <a:cs typeface="Arial"/>
              </a:rPr>
              <a:t> </a:t>
            </a:r>
            <a:r>
              <a:rPr lang="en-US" sz="2000" err="1">
                <a:solidFill>
                  <a:srgbClr val="002060"/>
                </a:solidFill>
                <a:latin typeface="Calibri"/>
                <a:cs typeface="Arial"/>
              </a:rPr>
              <a:t>cạnh</a:t>
            </a:r>
            <a:r>
              <a:rPr lang="en-US" sz="2000">
                <a:solidFill>
                  <a:srgbClr val="002060"/>
                </a:solidFill>
                <a:latin typeface="Calibri"/>
                <a:cs typeface="Arial"/>
              </a:rPr>
              <a:t> </a:t>
            </a:r>
            <a:r>
              <a:rPr lang="en-US" sz="2000" err="1">
                <a:solidFill>
                  <a:srgbClr val="002060"/>
                </a:solidFill>
                <a:latin typeface="Calibri"/>
                <a:cs typeface="Arial"/>
              </a:rPr>
              <a:t>tranh</a:t>
            </a:r>
            <a:r>
              <a:rPr lang="en-US" sz="2000">
                <a:solidFill>
                  <a:srgbClr val="002060"/>
                </a:solidFill>
                <a:latin typeface="Calibri"/>
                <a:cs typeface="Arial"/>
              </a:rPr>
              <a:t> / </a:t>
            </a:r>
            <a:r>
              <a:rPr lang="en-US" sz="2000" err="1">
                <a:solidFill>
                  <a:srgbClr val="002060"/>
                </a:solidFill>
                <a:latin typeface="Calibri"/>
                <a:cs typeface="Arial"/>
              </a:rPr>
              <a:t>tổ</a:t>
            </a:r>
            <a:r>
              <a:rPr lang="en-US" sz="2000">
                <a:solidFill>
                  <a:srgbClr val="002060"/>
                </a:solidFill>
                <a:latin typeface="Calibri"/>
                <a:cs typeface="Arial"/>
              </a:rPr>
              <a:t> </a:t>
            </a:r>
            <a:r>
              <a:rPr lang="en-US" sz="2000" err="1">
                <a:solidFill>
                  <a:srgbClr val="002060"/>
                </a:solidFill>
                <a:latin typeface="Calibri"/>
                <a:cs typeface="Arial"/>
              </a:rPr>
              <a:t>chức</a:t>
            </a:r>
            <a:r>
              <a:rPr lang="en-US" sz="2000">
                <a:solidFill>
                  <a:srgbClr val="002060"/>
                </a:solidFill>
                <a:latin typeface="Calibri"/>
                <a:cs typeface="Arial"/>
              </a:rPr>
              <a:t> phi </a:t>
            </a:r>
            <a:r>
              <a:rPr lang="en-US" sz="2000" err="1">
                <a:solidFill>
                  <a:srgbClr val="002060"/>
                </a:solidFill>
                <a:latin typeface="Calibri"/>
                <a:cs typeface="Arial"/>
              </a:rPr>
              <a:t>lợi</a:t>
            </a:r>
            <a:r>
              <a:rPr lang="en-US" sz="2000">
                <a:solidFill>
                  <a:srgbClr val="002060"/>
                </a:solidFill>
                <a:latin typeface="Calibri"/>
                <a:cs typeface="Arial"/>
              </a:rPr>
              <a:t> </a:t>
            </a:r>
            <a:r>
              <a:rPr lang="en-US" sz="2000" err="1">
                <a:solidFill>
                  <a:srgbClr val="002060"/>
                </a:solidFill>
                <a:latin typeface="Calibri"/>
                <a:cs typeface="Arial"/>
              </a:rPr>
              <a:t>nhuận</a:t>
            </a:r>
            <a:r>
              <a:rPr lang="en-US" sz="2000">
                <a:solidFill>
                  <a:srgbClr val="002060"/>
                </a:solidFill>
                <a:latin typeface="Calibri"/>
                <a:cs typeface="Arial"/>
              </a:rPr>
              <a:t> </a:t>
            </a:r>
            <a:r>
              <a:rPr lang="en-US" sz="2000" err="1">
                <a:solidFill>
                  <a:srgbClr val="002060"/>
                </a:solidFill>
                <a:latin typeface="Calibri"/>
                <a:cs typeface="Arial"/>
              </a:rPr>
              <a:t>để</a:t>
            </a:r>
            <a:r>
              <a:rPr lang="en-US" sz="2000">
                <a:solidFill>
                  <a:srgbClr val="002060"/>
                </a:solidFill>
                <a:latin typeface="Calibri"/>
                <a:cs typeface="Arial"/>
              </a:rPr>
              <a:t> </a:t>
            </a:r>
            <a:r>
              <a:rPr lang="en-US" sz="2000" err="1">
                <a:solidFill>
                  <a:srgbClr val="002060"/>
                </a:solidFill>
                <a:latin typeface="Calibri"/>
                <a:cs typeface="Arial"/>
              </a:rPr>
              <a:t>liên</a:t>
            </a:r>
            <a:r>
              <a:rPr lang="en-US" sz="2000">
                <a:solidFill>
                  <a:srgbClr val="002060"/>
                </a:solidFill>
                <a:latin typeface="Calibri"/>
                <a:cs typeface="Arial"/>
              </a:rPr>
              <a:t> </a:t>
            </a:r>
            <a:r>
              <a:rPr lang="en-US" sz="2000" err="1">
                <a:solidFill>
                  <a:srgbClr val="002060"/>
                </a:solidFill>
                <a:latin typeface="Calibri"/>
                <a:cs typeface="Arial"/>
              </a:rPr>
              <a:t>kết</a:t>
            </a:r>
            <a:r>
              <a:rPr lang="en-US" sz="2000">
                <a:solidFill>
                  <a:srgbClr val="002060"/>
                </a:solidFill>
                <a:latin typeface="Calibri"/>
                <a:cs typeface="Arial"/>
              </a:rPr>
              <a:t> </a:t>
            </a:r>
            <a:r>
              <a:rPr lang="en-US" sz="2000" err="1">
                <a:solidFill>
                  <a:srgbClr val="002060"/>
                </a:solidFill>
                <a:latin typeface="Calibri"/>
                <a:cs typeface="Arial"/>
              </a:rPr>
              <a:t>doanh</a:t>
            </a:r>
            <a:r>
              <a:rPr lang="en-US" sz="2000">
                <a:solidFill>
                  <a:srgbClr val="002060"/>
                </a:solidFill>
                <a:latin typeface="Calibri"/>
                <a:cs typeface="Arial"/>
              </a:rPr>
              <a:t> </a:t>
            </a:r>
            <a:r>
              <a:rPr lang="en-US" sz="2000" err="1">
                <a:solidFill>
                  <a:srgbClr val="002060"/>
                </a:solidFill>
                <a:latin typeface="Calibri"/>
                <a:cs typeface="Arial"/>
              </a:rPr>
              <a:t>nghiệp</a:t>
            </a:r>
            <a:r>
              <a:rPr lang="en-US" sz="2000">
                <a:solidFill>
                  <a:srgbClr val="002060"/>
                </a:solidFill>
                <a:latin typeface="Calibri"/>
                <a:cs typeface="Arial"/>
              </a:rPr>
              <a:t> </a:t>
            </a:r>
            <a:r>
              <a:rPr lang="en-US" sz="2000" err="1">
                <a:solidFill>
                  <a:srgbClr val="002060"/>
                </a:solidFill>
                <a:latin typeface="Calibri"/>
                <a:cs typeface="Arial"/>
              </a:rPr>
              <a:t>và</a:t>
            </a:r>
            <a:r>
              <a:rPr lang="en-US" sz="2000">
                <a:solidFill>
                  <a:srgbClr val="002060"/>
                </a:solidFill>
                <a:latin typeface="Calibri"/>
                <a:cs typeface="Arial"/>
              </a:rPr>
              <a:t> </a:t>
            </a:r>
            <a:r>
              <a:rPr lang="en-US" sz="2000" err="1">
                <a:solidFill>
                  <a:srgbClr val="002060"/>
                </a:solidFill>
                <a:latin typeface="Calibri"/>
                <a:cs typeface="Arial"/>
              </a:rPr>
              <a:t>chuyên</a:t>
            </a:r>
            <a:r>
              <a:rPr lang="en-US" sz="2000">
                <a:solidFill>
                  <a:srgbClr val="002060"/>
                </a:solidFill>
                <a:latin typeface="Calibri"/>
                <a:cs typeface="Arial"/>
              </a:rPr>
              <a:t> </a:t>
            </a:r>
            <a:r>
              <a:rPr lang="en-US" sz="2000" err="1">
                <a:solidFill>
                  <a:srgbClr val="002060"/>
                </a:solidFill>
                <a:latin typeface="Calibri"/>
                <a:cs typeface="Arial"/>
              </a:rPr>
              <a:t>gia</a:t>
            </a:r>
            <a:r>
              <a:rPr lang="en-US" sz="2000">
                <a:solidFill>
                  <a:srgbClr val="002060"/>
                </a:solidFill>
                <a:latin typeface="Calibri"/>
                <a:cs typeface="Arial"/>
              </a:rPr>
              <a:t> </a:t>
            </a:r>
            <a:r>
              <a:rPr lang="en-US" sz="2000" err="1">
                <a:solidFill>
                  <a:srgbClr val="002060"/>
                </a:solidFill>
                <a:latin typeface="Calibri"/>
                <a:cs typeface="Arial"/>
              </a:rPr>
              <a:t>công</a:t>
            </a:r>
            <a:r>
              <a:rPr lang="en-US" sz="2000">
                <a:solidFill>
                  <a:srgbClr val="002060"/>
                </a:solidFill>
                <a:latin typeface="Calibri"/>
                <a:cs typeface="Arial"/>
              </a:rPr>
              <a:t> </a:t>
            </a:r>
            <a:r>
              <a:rPr lang="en-US" sz="2000" err="1">
                <a:solidFill>
                  <a:srgbClr val="002060"/>
                </a:solidFill>
                <a:latin typeface="Calibri"/>
                <a:cs typeface="Arial"/>
              </a:rPr>
              <a:t>nghệ</a:t>
            </a:r>
            <a:r>
              <a:rPr lang="en-US" sz="2000">
                <a:solidFill>
                  <a:srgbClr val="002060"/>
                </a:solidFill>
                <a:latin typeface="Calibri"/>
                <a:cs typeface="Arial"/>
              </a:rPr>
              <a:t>.</a:t>
            </a:r>
          </a:p>
          <a:p>
            <a:pPr marL="800100" lvl="1" indent="-342900">
              <a:buFont typeface="Arial" panose="020B0604020202020204" pitchFamily="34" charset="0"/>
              <a:buChar char="•"/>
            </a:pPr>
            <a:r>
              <a:rPr lang="en-US" sz="2000" err="1">
                <a:solidFill>
                  <a:srgbClr val="002060"/>
                </a:solidFill>
                <a:latin typeface="Calibri"/>
                <a:cs typeface="Arial"/>
              </a:rPr>
              <a:t>Bắt</a:t>
            </a:r>
            <a:r>
              <a:rPr lang="en-US" sz="2000">
                <a:solidFill>
                  <a:srgbClr val="002060"/>
                </a:solidFill>
                <a:latin typeface="Calibri"/>
                <a:cs typeface="Arial"/>
              </a:rPr>
              <a:t> </a:t>
            </a:r>
            <a:r>
              <a:rPr lang="en-US" sz="2000" err="1">
                <a:solidFill>
                  <a:srgbClr val="002060"/>
                </a:solidFill>
                <a:latin typeface="Calibri"/>
                <a:cs typeface="Arial"/>
              </a:rPr>
              <a:t>đầu</a:t>
            </a:r>
            <a:r>
              <a:rPr lang="en-US" sz="2000">
                <a:solidFill>
                  <a:srgbClr val="002060"/>
                </a:solidFill>
                <a:latin typeface="Calibri"/>
                <a:cs typeface="Arial"/>
              </a:rPr>
              <a:t> </a:t>
            </a:r>
            <a:r>
              <a:rPr lang="en-US" sz="2000" err="1">
                <a:solidFill>
                  <a:srgbClr val="002060"/>
                </a:solidFill>
                <a:latin typeface="Calibri"/>
                <a:cs typeface="Arial"/>
              </a:rPr>
              <a:t>từ</a:t>
            </a:r>
            <a:r>
              <a:rPr lang="en-US" sz="2000">
                <a:solidFill>
                  <a:srgbClr val="002060"/>
                </a:solidFill>
                <a:latin typeface="Calibri"/>
                <a:cs typeface="Arial"/>
              </a:rPr>
              <a:t> </a:t>
            </a:r>
            <a:r>
              <a:rPr lang="en-US" sz="2000" err="1">
                <a:solidFill>
                  <a:srgbClr val="002060"/>
                </a:solidFill>
                <a:latin typeface="Calibri"/>
                <a:cs typeface="Arial"/>
              </a:rPr>
              <a:t>năm</a:t>
            </a:r>
            <a:r>
              <a:rPr lang="en-US" sz="2000">
                <a:solidFill>
                  <a:srgbClr val="002060"/>
                </a:solidFill>
                <a:latin typeface="Calibri"/>
                <a:cs typeface="Arial"/>
              </a:rPr>
              <a:t> 2006 </a:t>
            </a:r>
            <a:r>
              <a:rPr lang="en-US" sz="2000" err="1">
                <a:solidFill>
                  <a:srgbClr val="002060"/>
                </a:solidFill>
                <a:latin typeface="Calibri"/>
                <a:cs typeface="Arial"/>
              </a:rPr>
              <a:t>với</a:t>
            </a:r>
            <a:r>
              <a:rPr lang="en-US" sz="2000">
                <a:solidFill>
                  <a:srgbClr val="002060"/>
                </a:solidFill>
                <a:latin typeface="Calibri"/>
                <a:cs typeface="Arial"/>
              </a:rPr>
              <a:t> </a:t>
            </a:r>
            <a:r>
              <a:rPr lang="en-US" sz="2000" err="1">
                <a:solidFill>
                  <a:srgbClr val="002060"/>
                </a:solidFill>
                <a:latin typeface="Calibri"/>
                <a:cs typeface="Arial"/>
              </a:rPr>
              <a:t>nguồn</a:t>
            </a:r>
            <a:r>
              <a:rPr lang="en-US" sz="2000">
                <a:solidFill>
                  <a:srgbClr val="002060"/>
                </a:solidFill>
                <a:latin typeface="Calibri"/>
                <a:cs typeface="Arial"/>
              </a:rPr>
              <a:t> </a:t>
            </a:r>
            <a:r>
              <a:rPr lang="en-US" sz="2000" err="1">
                <a:solidFill>
                  <a:srgbClr val="002060"/>
                </a:solidFill>
                <a:latin typeface="Calibri"/>
                <a:cs typeface="Arial"/>
              </a:rPr>
              <a:t>ngân</a:t>
            </a:r>
            <a:r>
              <a:rPr lang="en-US" sz="2000">
                <a:solidFill>
                  <a:srgbClr val="002060"/>
                </a:solidFill>
                <a:latin typeface="Calibri"/>
                <a:cs typeface="Arial"/>
              </a:rPr>
              <a:t> </a:t>
            </a:r>
            <a:r>
              <a:rPr lang="en-US" sz="2000" err="1">
                <a:solidFill>
                  <a:srgbClr val="002060"/>
                </a:solidFill>
                <a:latin typeface="Calibri"/>
                <a:cs typeface="Arial"/>
              </a:rPr>
              <a:t>sách</a:t>
            </a:r>
            <a:r>
              <a:rPr lang="en-US" sz="2000">
                <a:solidFill>
                  <a:srgbClr val="002060"/>
                </a:solidFill>
                <a:latin typeface="Calibri"/>
                <a:cs typeface="Arial"/>
              </a:rPr>
              <a:t> </a:t>
            </a:r>
            <a:r>
              <a:rPr lang="en-US" sz="2000" err="1">
                <a:solidFill>
                  <a:srgbClr val="002060"/>
                </a:solidFill>
                <a:latin typeface="Calibri"/>
                <a:cs typeface="Arial"/>
              </a:rPr>
              <a:t>đầu</a:t>
            </a:r>
            <a:r>
              <a:rPr lang="en-US" sz="2000">
                <a:solidFill>
                  <a:srgbClr val="002060"/>
                </a:solidFill>
                <a:latin typeface="Calibri"/>
                <a:cs typeface="Arial"/>
              </a:rPr>
              <a:t> </a:t>
            </a:r>
            <a:r>
              <a:rPr lang="en-US" sz="2000" err="1">
                <a:solidFill>
                  <a:srgbClr val="002060"/>
                </a:solidFill>
                <a:latin typeface="Calibri"/>
                <a:cs typeface="Arial"/>
              </a:rPr>
              <a:t>tư</a:t>
            </a:r>
            <a:r>
              <a:rPr lang="en-US" sz="2000">
                <a:solidFill>
                  <a:srgbClr val="002060"/>
                </a:solidFill>
                <a:latin typeface="Calibri"/>
                <a:cs typeface="Arial"/>
              </a:rPr>
              <a:t> ban </a:t>
            </a:r>
            <a:r>
              <a:rPr lang="en-US" sz="2000" err="1">
                <a:solidFill>
                  <a:srgbClr val="002060"/>
                </a:solidFill>
                <a:latin typeface="Calibri"/>
                <a:cs typeface="Arial"/>
              </a:rPr>
              <a:t>đầu</a:t>
            </a:r>
            <a:r>
              <a:rPr lang="en-US" sz="2000">
                <a:solidFill>
                  <a:srgbClr val="002060"/>
                </a:solidFill>
                <a:latin typeface="Calibri"/>
                <a:cs typeface="Arial"/>
              </a:rPr>
              <a:t> </a:t>
            </a:r>
            <a:r>
              <a:rPr lang="en-US" sz="2000" err="1">
                <a:solidFill>
                  <a:srgbClr val="002060"/>
                </a:solidFill>
                <a:latin typeface="Calibri"/>
                <a:cs typeface="Arial"/>
              </a:rPr>
              <a:t>của</a:t>
            </a:r>
            <a:r>
              <a:rPr lang="en-US" sz="2000">
                <a:solidFill>
                  <a:srgbClr val="002060"/>
                </a:solidFill>
                <a:latin typeface="Calibri"/>
                <a:cs typeface="Arial"/>
              </a:rPr>
              <a:t> </a:t>
            </a:r>
            <a:r>
              <a:rPr lang="en-US" sz="2000" err="1">
                <a:solidFill>
                  <a:srgbClr val="002060"/>
                </a:solidFill>
                <a:latin typeface="Calibri"/>
                <a:cs typeface="Arial"/>
              </a:rPr>
              <a:t>nhà</a:t>
            </a:r>
            <a:r>
              <a:rPr lang="en-US" sz="2000">
                <a:solidFill>
                  <a:srgbClr val="002060"/>
                </a:solidFill>
                <a:latin typeface="Calibri"/>
                <a:cs typeface="Arial"/>
              </a:rPr>
              <a:t> </a:t>
            </a:r>
            <a:r>
              <a:rPr lang="en-US" sz="2000" err="1">
                <a:solidFill>
                  <a:srgbClr val="002060"/>
                </a:solidFill>
                <a:latin typeface="Calibri"/>
                <a:cs typeface="Arial"/>
              </a:rPr>
              <a:t>nước</a:t>
            </a:r>
            <a:r>
              <a:rPr lang="en-US" sz="2000">
                <a:solidFill>
                  <a:srgbClr val="002060"/>
                </a:solidFill>
                <a:latin typeface="Calibri"/>
                <a:cs typeface="Arial"/>
              </a:rPr>
              <a:t>.</a:t>
            </a:r>
          </a:p>
          <a:p>
            <a:pPr marL="800100" lvl="1" indent="-342900">
              <a:buFont typeface="Arial" panose="020B0604020202020204" pitchFamily="34" charset="0"/>
              <a:buChar char="•"/>
            </a:pPr>
            <a:r>
              <a:rPr lang="vi-VN" sz="2000">
                <a:solidFill>
                  <a:srgbClr val="002060"/>
                </a:solidFill>
                <a:latin typeface="Calibri"/>
                <a:cs typeface="Arial"/>
              </a:rPr>
              <a:t>Cơ cấu quản trị: 1 Chủ tịch, 1 Giám đốc và 6 quản lý quy trình - tổng số 20 thành viên.</a:t>
            </a:r>
            <a:endParaRPr lang="en-US" sz="2000">
              <a:solidFill>
                <a:srgbClr val="002060"/>
              </a:solidFill>
              <a:latin typeface="Calibri"/>
              <a:cs typeface="Arial"/>
            </a:endParaRPr>
          </a:p>
          <a:p>
            <a:pPr marL="800100" lvl="1" indent="-342900">
              <a:buFont typeface="Arial" panose="020B0604020202020204" pitchFamily="34" charset="0"/>
              <a:buChar char="•"/>
            </a:pPr>
            <a:r>
              <a:rPr lang="vi-VN" sz="2000">
                <a:solidFill>
                  <a:srgbClr val="002060"/>
                </a:solidFill>
                <a:latin typeface="Calibri"/>
                <a:cs typeface="Arial"/>
              </a:rPr>
              <a:t>Mạng lưới 390 thành viên (2/3 là các công ty công nghiệp) + các trung tâm nghiên cứu, phòng thí nghiệm, trường đại học; + 500 dự án hợp tác sáng tạo kể từ năm 2006.</a:t>
            </a:r>
            <a:endParaRPr lang="en-US" sz="2000">
              <a:solidFill>
                <a:srgbClr val="002060"/>
              </a:solidFill>
              <a:latin typeface="Calibri"/>
              <a:cs typeface="Arial"/>
            </a:endParaRPr>
          </a:p>
          <a:p>
            <a:pPr marL="800100" lvl="1" indent="-342900">
              <a:buFont typeface="Arial" panose="020B0604020202020204" pitchFamily="34" charset="0"/>
              <a:buChar char="•"/>
            </a:pPr>
            <a:r>
              <a:rPr lang="vi-VN" sz="2000">
                <a:solidFill>
                  <a:srgbClr val="002060"/>
                </a:solidFill>
                <a:latin typeface="Calibri"/>
                <a:cs typeface="Arial"/>
              </a:rPr>
              <a:t>Tuân theo ưu tiên đổi mới của Chính phủ tiểu bang và khu vực; Đóng vai trò khuyến nghị chính sách và thực thi chính sách;</a:t>
            </a:r>
            <a:endParaRPr lang="en-US" sz="2000">
              <a:solidFill>
                <a:srgbClr val="002060"/>
              </a:solidFill>
              <a:latin typeface="Calibri"/>
              <a:cs typeface="Arial"/>
            </a:endParaRPr>
          </a:p>
          <a:p>
            <a:pPr marL="800100" lvl="1" indent="-342900">
              <a:buFont typeface="Arial" panose="020B0604020202020204" pitchFamily="34" charset="0"/>
              <a:buChar char="•"/>
            </a:pPr>
            <a:r>
              <a:rPr lang="vi-VN" sz="2000">
                <a:solidFill>
                  <a:srgbClr val="002060"/>
                </a:solidFill>
                <a:latin typeface="Calibri"/>
                <a:cs typeface="Arial"/>
              </a:rPr>
              <a:t>1 đô la ngân sách công nhận được 2 đô la đầu tư tư + phí thành viên</a:t>
            </a:r>
            <a:endParaRPr lang="en-US" sz="2000">
              <a:solidFill>
                <a:srgbClr val="002060"/>
              </a:solidFill>
              <a:latin typeface="Calibri"/>
              <a:cs typeface="Arial"/>
            </a:endParaRPr>
          </a:p>
          <a:p>
            <a:pPr marL="800100" lvl="1" indent="-342900">
              <a:buFont typeface="Arial" panose="020B0604020202020204" pitchFamily="34" charset="0"/>
              <a:buChar char="•"/>
            </a:pPr>
            <a:r>
              <a:rPr lang="vi-VN" sz="2000">
                <a:solidFill>
                  <a:srgbClr val="002060"/>
                </a:solidFill>
                <a:latin typeface="Calibri"/>
                <a:cs typeface="Arial"/>
              </a:rPr>
              <a:t>Ngân sách công giảm từ 80% (2006) xuống 40% (2020); tỷ trọng của quỹ nhà nước giảm trong khi quỹ của </a:t>
            </a:r>
            <a:r>
              <a:rPr lang="vi-VN" sz="2000" err="1">
                <a:solidFill>
                  <a:srgbClr val="002060"/>
                </a:solidFill>
                <a:latin typeface="Calibri"/>
                <a:cs typeface="Arial"/>
              </a:rPr>
              <a:t>chính</a:t>
            </a:r>
            <a:r>
              <a:rPr lang="vi-VN" sz="2000">
                <a:solidFill>
                  <a:srgbClr val="002060"/>
                </a:solidFill>
                <a:latin typeface="Calibri"/>
                <a:cs typeface="Arial"/>
              </a:rPr>
              <a:t> </a:t>
            </a:r>
            <a:r>
              <a:rPr lang="vi-VN" sz="2000" err="1">
                <a:solidFill>
                  <a:srgbClr val="002060"/>
                </a:solidFill>
                <a:latin typeface="Calibri"/>
                <a:cs typeface="Arial"/>
              </a:rPr>
              <a:t>phủ</a:t>
            </a:r>
            <a:r>
              <a:rPr lang="vi-VN" sz="2000">
                <a:solidFill>
                  <a:srgbClr val="002060"/>
                </a:solidFill>
                <a:latin typeface="Calibri"/>
                <a:cs typeface="Arial"/>
              </a:rPr>
              <a:t> </a:t>
            </a:r>
            <a:r>
              <a:rPr lang="en-US" sz="2000" err="1">
                <a:solidFill>
                  <a:srgbClr val="002060"/>
                </a:solidFill>
                <a:latin typeface="Calibri"/>
                <a:cs typeface="Arial"/>
              </a:rPr>
              <a:t>của</a:t>
            </a:r>
            <a:r>
              <a:rPr lang="en-US" sz="2000">
                <a:solidFill>
                  <a:srgbClr val="002060"/>
                </a:solidFill>
                <a:latin typeface="Calibri"/>
                <a:cs typeface="Arial"/>
              </a:rPr>
              <a:t> </a:t>
            </a:r>
            <a:r>
              <a:rPr lang="en-US" sz="2000" err="1">
                <a:solidFill>
                  <a:srgbClr val="002060"/>
                </a:solidFill>
                <a:latin typeface="Calibri"/>
                <a:cs typeface="Arial"/>
              </a:rPr>
              <a:t>từng</a:t>
            </a:r>
            <a:r>
              <a:rPr lang="en-US" sz="2000">
                <a:solidFill>
                  <a:srgbClr val="002060"/>
                </a:solidFill>
                <a:latin typeface="Calibri"/>
                <a:cs typeface="Arial"/>
              </a:rPr>
              <a:t> </a:t>
            </a:r>
            <a:r>
              <a:rPr lang="en-US" sz="2000" err="1">
                <a:solidFill>
                  <a:srgbClr val="002060"/>
                </a:solidFill>
                <a:latin typeface="Calibri"/>
                <a:cs typeface="Arial"/>
              </a:rPr>
              <a:t>khu</a:t>
            </a:r>
            <a:r>
              <a:rPr lang="en-US" sz="2000">
                <a:solidFill>
                  <a:srgbClr val="002060"/>
                </a:solidFill>
                <a:latin typeface="Calibri"/>
                <a:cs typeface="Arial"/>
              </a:rPr>
              <a:t> </a:t>
            </a:r>
            <a:r>
              <a:rPr lang="en-US" sz="2000" err="1">
                <a:solidFill>
                  <a:srgbClr val="002060"/>
                </a:solidFill>
                <a:latin typeface="Calibri"/>
                <a:cs typeface="Arial"/>
              </a:rPr>
              <a:t>vực</a:t>
            </a:r>
            <a:r>
              <a:rPr lang="en-US" sz="2000">
                <a:solidFill>
                  <a:srgbClr val="002060"/>
                </a:solidFill>
                <a:latin typeface="Calibri"/>
                <a:cs typeface="Arial"/>
              </a:rPr>
              <a:t> </a:t>
            </a:r>
            <a:r>
              <a:rPr lang="vi-VN" sz="2000">
                <a:solidFill>
                  <a:srgbClr val="002060"/>
                </a:solidFill>
                <a:latin typeface="Calibri"/>
                <a:cs typeface="Arial"/>
              </a:rPr>
              <a:t>tăng lên.</a:t>
            </a:r>
            <a:endParaRPr lang="en-US" sz="2000">
              <a:solidFill>
                <a:srgbClr val="002060"/>
              </a:solidFill>
              <a:latin typeface="Calibri"/>
              <a:cs typeface="Arial"/>
            </a:endParaRPr>
          </a:p>
          <a:p>
            <a:pPr marL="800100" lvl="1" indent="-342900">
              <a:buFont typeface="Arial" panose="020B0604020202020204" pitchFamily="34" charset="0"/>
              <a:buChar char="•"/>
            </a:pPr>
            <a:r>
              <a:rPr lang="vi-VN" sz="2000">
                <a:solidFill>
                  <a:srgbClr val="002060"/>
                </a:solidFill>
                <a:latin typeface="Calibri"/>
                <a:cs typeface="Arial"/>
              </a:rPr>
              <a:t>Đánh giá thành tích cụm và trao “Giấy chứng nhận xuất sắc” 4 năm một lần; Ủy ban đánh giá từ các bộ liên quan</a:t>
            </a:r>
            <a:r>
              <a:rPr lang="en-US" sz="2000">
                <a:solidFill>
                  <a:srgbClr val="002060"/>
                </a:solidFill>
                <a:latin typeface="Calibri"/>
                <a:cs typeface="Arial"/>
              </a:rPr>
              <a:t>.</a:t>
            </a:r>
            <a:endParaRPr lang="en-US" sz="2400">
              <a:solidFill>
                <a:srgbClr val="002060"/>
              </a:solidFill>
              <a:latin typeface="Calibri"/>
              <a:cs typeface="Arial"/>
            </a:endParaRPr>
          </a:p>
        </p:txBody>
      </p:sp>
    </p:spTree>
    <p:extLst>
      <p:ext uri="{BB962C8B-B14F-4D97-AF65-F5344CB8AC3E}">
        <p14:creationId xmlns:p14="http://schemas.microsoft.com/office/powerpoint/2010/main" val="115473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ECE36C0F-67F2-6E5F-2FBE-2ACD98EFAACE}"/>
              </a:ext>
            </a:extLst>
          </p:cNvPr>
          <p:cNvPicPr>
            <a:picLocks noChangeAspect="1"/>
          </p:cNvPicPr>
          <p:nvPr/>
        </p:nvPicPr>
        <p:blipFill rotWithShape="1">
          <a:blip r:embed="rId2"/>
          <a:srcRect l="27083" t="35391" r="25579" b="18930"/>
          <a:stretch/>
        </p:blipFill>
        <p:spPr bwMode="auto">
          <a:xfrm>
            <a:off x="101600" y="1535502"/>
            <a:ext cx="6754975" cy="411071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E04773C-3BF5-3218-FFD6-AA4806207FA2}"/>
              </a:ext>
            </a:extLst>
          </p:cNvPr>
          <p:cNvSpPr txBox="1"/>
          <p:nvPr/>
        </p:nvSpPr>
        <p:spPr>
          <a:xfrm>
            <a:off x="1797686" y="1004310"/>
            <a:ext cx="3248774" cy="369332"/>
          </a:xfrm>
          <a:prstGeom prst="rect">
            <a:avLst/>
          </a:prstGeom>
          <a:noFill/>
        </p:spPr>
        <p:txBody>
          <a:bodyPr wrap="none" rtlCol="0">
            <a:spAutoFit/>
          </a:bodyPr>
          <a:lstStyle/>
          <a:p>
            <a:r>
              <a:rPr lang="en-US" i="0">
                <a:effectLst/>
              </a:rPr>
              <a:t>INNOVATION SUPPORT SERVICES</a:t>
            </a:r>
          </a:p>
        </p:txBody>
      </p:sp>
      <p:grpSp>
        <p:nvGrpSpPr>
          <p:cNvPr id="5" name="Group 4">
            <a:extLst>
              <a:ext uri="{FF2B5EF4-FFF2-40B4-BE49-F238E27FC236}">
                <a16:creationId xmlns:a16="http://schemas.microsoft.com/office/drawing/2014/main" id="{46E0D83F-63C1-C8A8-E203-43C5272348EE}"/>
              </a:ext>
            </a:extLst>
          </p:cNvPr>
          <p:cNvGrpSpPr/>
          <p:nvPr/>
        </p:nvGrpSpPr>
        <p:grpSpPr>
          <a:xfrm>
            <a:off x="6161103" y="142778"/>
            <a:ext cx="5703068" cy="700601"/>
            <a:chOff x="5636493" y="142778"/>
            <a:chExt cx="6227678" cy="875056"/>
          </a:xfrm>
        </p:grpSpPr>
        <p:pic>
          <p:nvPicPr>
            <p:cNvPr id="6" name="Picture 5" descr="Logo&#10;&#10;Description automatically generated">
              <a:extLst>
                <a:ext uri="{FF2B5EF4-FFF2-40B4-BE49-F238E27FC236}">
                  <a16:creationId xmlns:a16="http://schemas.microsoft.com/office/drawing/2014/main" id="{1EAA4081-64DE-63DB-0D08-2FF1E6EB730D}"/>
                </a:ext>
              </a:extLst>
            </p:cNvPr>
            <p:cNvPicPr>
              <a:picLocks noChangeAspect="1"/>
            </p:cNvPicPr>
            <p:nvPr/>
          </p:nvPicPr>
          <p:blipFill>
            <a:blip r:embed="rId3"/>
            <a:stretch>
              <a:fillRect/>
            </a:stretch>
          </p:blipFill>
          <p:spPr>
            <a:xfrm>
              <a:off x="5636493" y="142779"/>
              <a:ext cx="875055" cy="875055"/>
            </a:xfrm>
            <a:prstGeom prst="ellipse">
              <a:avLst/>
            </a:prstGeom>
          </p:spPr>
        </p:pic>
        <p:pic>
          <p:nvPicPr>
            <p:cNvPr id="7" name="Picture 8" descr="See the source image">
              <a:extLst>
                <a:ext uri="{FF2B5EF4-FFF2-40B4-BE49-F238E27FC236}">
                  <a16:creationId xmlns:a16="http://schemas.microsoft.com/office/drawing/2014/main" id="{EBE0DA57-12E1-8003-17ED-447C8DF1C0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340" y="221865"/>
              <a:ext cx="3975831" cy="716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E6A74B98-B858-3F03-974D-784D780475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416" y="142778"/>
              <a:ext cx="875056" cy="87505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301;p4">
            <a:extLst>
              <a:ext uri="{FF2B5EF4-FFF2-40B4-BE49-F238E27FC236}">
                <a16:creationId xmlns:a16="http://schemas.microsoft.com/office/drawing/2014/main" id="{CF21F2AE-4A93-E045-D154-53ADED0D5AC1}"/>
              </a:ext>
            </a:extLst>
          </p:cNvPr>
          <p:cNvSpPr txBox="1"/>
          <p:nvPr/>
        </p:nvSpPr>
        <p:spPr>
          <a:xfrm>
            <a:off x="6561774" y="1316941"/>
            <a:ext cx="5202431" cy="4434435"/>
          </a:xfrm>
          <a:prstGeom prst="rect">
            <a:avLst/>
          </a:prstGeom>
          <a:noFill/>
          <a:ln>
            <a:noFill/>
          </a:ln>
        </p:spPr>
        <p:txBody>
          <a:bodyPr spcFirstLastPara="1" wrap="square" lIns="91425" tIns="45700" rIns="91425" bIns="45700" anchor="t" anchorCtr="0">
            <a:normAutofit fontScale="92500" lnSpcReduction="20000"/>
          </a:bodyPr>
          <a:lstStyle/>
          <a:p>
            <a:pPr>
              <a:lnSpc>
                <a:spcPct val="120000"/>
              </a:lnSpc>
            </a:pPr>
            <a:r>
              <a:rPr lang="en-US" sz="2400" b="1">
                <a:solidFill>
                  <a:srgbClr val="002060"/>
                </a:solidFill>
                <a:latin typeface="Calibri"/>
                <a:cs typeface="Calibri"/>
              </a:rPr>
              <a:t>5 </a:t>
            </a:r>
            <a:r>
              <a:rPr lang="en-US" b="1" err="1">
                <a:solidFill>
                  <a:srgbClr val="002060"/>
                </a:solidFill>
                <a:latin typeface="Calibri"/>
                <a:cs typeface="Calibri"/>
              </a:rPr>
              <a:t>khu</a:t>
            </a:r>
            <a:r>
              <a:rPr lang="en-US" b="1">
                <a:solidFill>
                  <a:srgbClr val="002060"/>
                </a:solidFill>
                <a:latin typeface="Calibri"/>
                <a:cs typeface="Calibri"/>
              </a:rPr>
              <a:t> </a:t>
            </a:r>
            <a:r>
              <a:rPr lang="en-US" b="1" err="1">
                <a:solidFill>
                  <a:srgbClr val="002060"/>
                </a:solidFill>
                <a:latin typeface="Calibri"/>
                <a:cs typeface="Calibri"/>
              </a:rPr>
              <a:t>vực</a:t>
            </a:r>
            <a:r>
              <a:rPr lang="en-US" b="1">
                <a:solidFill>
                  <a:srgbClr val="002060"/>
                </a:solidFill>
                <a:latin typeface="Calibri"/>
                <a:cs typeface="Calibri"/>
              </a:rPr>
              <a:t> </a:t>
            </a:r>
            <a:r>
              <a:rPr lang="en-US" b="1" err="1">
                <a:solidFill>
                  <a:srgbClr val="002060"/>
                </a:solidFill>
                <a:latin typeface="Calibri"/>
                <a:cs typeface="Calibri"/>
              </a:rPr>
              <a:t>đổi</a:t>
            </a:r>
            <a:r>
              <a:rPr lang="en-US" b="1">
                <a:solidFill>
                  <a:srgbClr val="002060"/>
                </a:solidFill>
                <a:latin typeface="Calibri"/>
                <a:cs typeface="Calibri"/>
              </a:rPr>
              <a:t> </a:t>
            </a:r>
            <a:r>
              <a:rPr lang="en-US" b="1" err="1">
                <a:solidFill>
                  <a:srgbClr val="002060"/>
                </a:solidFill>
                <a:latin typeface="Calibri"/>
                <a:cs typeface="Calibri"/>
              </a:rPr>
              <a:t>mới</a:t>
            </a:r>
            <a:r>
              <a:rPr lang="en-US" b="1">
                <a:solidFill>
                  <a:srgbClr val="002060"/>
                </a:solidFill>
                <a:latin typeface="Calibri"/>
                <a:cs typeface="Calibri"/>
              </a:rPr>
              <a:t> </a:t>
            </a:r>
            <a:r>
              <a:rPr lang="en-US" b="1" err="1">
                <a:solidFill>
                  <a:srgbClr val="002060"/>
                </a:solidFill>
                <a:latin typeface="Calibri"/>
                <a:cs typeface="Calibri"/>
              </a:rPr>
              <a:t>xuyên</a:t>
            </a:r>
            <a:r>
              <a:rPr lang="en-US" b="1">
                <a:solidFill>
                  <a:srgbClr val="002060"/>
                </a:solidFill>
                <a:latin typeface="Calibri"/>
                <a:cs typeface="Calibri"/>
              </a:rPr>
              <a:t> </a:t>
            </a:r>
            <a:r>
              <a:rPr lang="en-US" b="1" err="1">
                <a:solidFill>
                  <a:srgbClr val="002060"/>
                </a:solidFill>
                <a:latin typeface="Calibri"/>
                <a:cs typeface="Calibri"/>
              </a:rPr>
              <a:t>suốt</a:t>
            </a:r>
            <a:r>
              <a:rPr lang="en-US" b="1">
                <a:solidFill>
                  <a:srgbClr val="002060"/>
                </a:solidFill>
                <a:latin typeface="Calibri"/>
                <a:cs typeface="Calibri"/>
              </a:rPr>
              <a:t>:</a:t>
            </a:r>
            <a:endParaRPr lang="en-US">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Thực phẩm, dinh dưỡng và sức khỏe</a:t>
            </a:r>
            <a:endParaRPr lang="en-US">
              <a:solidFill>
                <a:srgbClr val="002060"/>
              </a:solidFill>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Chất lượng và an toàn thực phẩm</a:t>
            </a:r>
            <a:endParaRPr lang="en-US">
              <a:solidFill>
                <a:srgbClr val="002060"/>
              </a:solidFill>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Công nghệ sản xuất, chế biến &amp; bảo quản</a:t>
            </a:r>
            <a:endParaRPr lang="en-US">
              <a:solidFill>
                <a:srgbClr val="002060"/>
              </a:solidFill>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Thành phần chức năng</a:t>
            </a:r>
            <a:endParaRPr lang="en-US">
              <a:solidFill>
                <a:srgbClr val="002060"/>
              </a:solidFill>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Tiếp thị nông sản và thực phẩm nông nghiệp</a:t>
            </a:r>
            <a:endParaRPr lang="en-US">
              <a:solidFill>
                <a:srgbClr val="002060"/>
              </a:solidFill>
              <a:latin typeface="Calibri"/>
              <a:cs typeface="Calibri"/>
            </a:endParaRPr>
          </a:p>
          <a:p>
            <a:pPr>
              <a:lnSpc>
                <a:spcPct val="120000"/>
              </a:lnSpc>
            </a:pPr>
            <a:r>
              <a:rPr lang="en-US" b="1" err="1">
                <a:solidFill>
                  <a:srgbClr val="002060"/>
                </a:solidFill>
                <a:latin typeface="Calibri"/>
                <a:cs typeface="Calibri"/>
              </a:rPr>
              <a:t>Sứ</a:t>
            </a:r>
            <a:r>
              <a:rPr lang="en-US" b="1">
                <a:solidFill>
                  <a:srgbClr val="002060"/>
                </a:solidFill>
                <a:latin typeface="Calibri"/>
                <a:cs typeface="Calibri"/>
              </a:rPr>
              <a:t> </a:t>
            </a:r>
            <a:r>
              <a:rPr lang="en-US" b="1" err="1">
                <a:solidFill>
                  <a:srgbClr val="002060"/>
                </a:solidFill>
                <a:latin typeface="Calibri"/>
                <a:cs typeface="Calibri"/>
              </a:rPr>
              <a:t>mệnh</a:t>
            </a:r>
            <a:r>
              <a:rPr lang="en-US" b="1">
                <a:solidFill>
                  <a:srgbClr val="002060"/>
                </a:solidFill>
                <a:latin typeface="Calibri"/>
                <a:cs typeface="Calibri"/>
              </a:rPr>
              <a:t>:</a:t>
            </a:r>
            <a:endParaRPr lang="en-US">
              <a:latin typeface="Calibri"/>
              <a:cs typeface="Calibri"/>
            </a:endParaRPr>
          </a:p>
          <a:p>
            <a:pPr marL="800100" lvl="1" indent="-342900">
              <a:lnSpc>
                <a:spcPct val="120000"/>
              </a:lnSpc>
              <a:buFont typeface="Arial" panose="020B0604020202020204" pitchFamily="34" charset="0"/>
              <a:buChar char="•"/>
            </a:pPr>
            <a:r>
              <a:rPr lang="en-US" err="1">
                <a:solidFill>
                  <a:srgbClr val="002060"/>
                </a:solidFill>
                <a:latin typeface="Calibri"/>
                <a:cs typeface="Arial"/>
              </a:rPr>
              <a:t>Hợp</a:t>
            </a:r>
            <a:r>
              <a:rPr lang="en-US">
                <a:solidFill>
                  <a:srgbClr val="002060"/>
                </a:solidFill>
                <a:latin typeface="Calibri"/>
                <a:cs typeface="Arial"/>
              </a:rPr>
              <a:t> </a:t>
            </a:r>
            <a:r>
              <a:rPr lang="en-US" err="1">
                <a:solidFill>
                  <a:srgbClr val="002060"/>
                </a:solidFill>
                <a:latin typeface="Calibri"/>
                <a:cs typeface="Arial"/>
              </a:rPr>
              <a:t>nhất</a:t>
            </a:r>
            <a:r>
              <a:rPr lang="en-US">
                <a:solidFill>
                  <a:srgbClr val="002060"/>
                </a:solidFill>
                <a:latin typeface="Calibri"/>
                <a:cs typeface="Arial"/>
              </a:rPr>
              <a:t> </a:t>
            </a:r>
            <a:r>
              <a:rPr lang="en-US" err="1">
                <a:solidFill>
                  <a:srgbClr val="002060"/>
                </a:solidFill>
                <a:latin typeface="Calibri"/>
                <a:cs typeface="Arial"/>
              </a:rPr>
              <a:t>giá</a:t>
            </a:r>
            <a:r>
              <a:rPr lang="en-US">
                <a:solidFill>
                  <a:srgbClr val="002060"/>
                </a:solidFill>
                <a:latin typeface="Calibri"/>
                <a:cs typeface="Arial"/>
              </a:rPr>
              <a:t> </a:t>
            </a:r>
            <a:r>
              <a:rPr lang="en-US" err="1">
                <a:solidFill>
                  <a:srgbClr val="002060"/>
                </a:solidFill>
                <a:latin typeface="Calibri"/>
                <a:cs typeface="Arial"/>
              </a:rPr>
              <a:t>trị</a:t>
            </a:r>
            <a:r>
              <a:rPr lang="en-US">
                <a:solidFill>
                  <a:srgbClr val="002060"/>
                </a:solidFill>
                <a:latin typeface="Calibri"/>
                <a:cs typeface="Arial"/>
              </a:rPr>
              <a:t> </a:t>
            </a:r>
            <a:r>
              <a:rPr lang="en-US" err="1">
                <a:solidFill>
                  <a:srgbClr val="002060"/>
                </a:solidFill>
                <a:latin typeface="Calibri"/>
                <a:cs typeface="Arial"/>
              </a:rPr>
              <a:t>của</a:t>
            </a:r>
            <a:r>
              <a:rPr lang="en-US">
                <a:solidFill>
                  <a:srgbClr val="002060"/>
                </a:solidFill>
                <a:latin typeface="Calibri"/>
                <a:cs typeface="Arial"/>
              </a:rPr>
              <a:t> </a:t>
            </a:r>
            <a:r>
              <a:rPr lang="en-US" err="1">
                <a:solidFill>
                  <a:srgbClr val="002060"/>
                </a:solidFill>
                <a:latin typeface="Calibri"/>
                <a:cs typeface="Arial"/>
              </a:rPr>
              <a:t>thực</a:t>
            </a:r>
            <a:r>
              <a:rPr lang="en-US">
                <a:solidFill>
                  <a:srgbClr val="002060"/>
                </a:solidFill>
                <a:latin typeface="Calibri"/>
                <a:cs typeface="Arial"/>
              </a:rPr>
              <a:t> </a:t>
            </a:r>
            <a:r>
              <a:rPr lang="en-US" err="1">
                <a:solidFill>
                  <a:srgbClr val="002060"/>
                </a:solidFill>
                <a:latin typeface="Calibri"/>
                <a:cs typeface="Arial"/>
              </a:rPr>
              <a:t>phẩm</a:t>
            </a:r>
            <a:r>
              <a:rPr lang="en-US">
                <a:solidFill>
                  <a:srgbClr val="002060"/>
                </a:solidFill>
                <a:latin typeface="Calibri"/>
                <a:cs typeface="Arial"/>
              </a:rPr>
              <a:t> </a:t>
            </a:r>
            <a:r>
              <a:rPr lang="en-US" err="1">
                <a:solidFill>
                  <a:srgbClr val="002060"/>
                </a:solidFill>
                <a:latin typeface="Calibri"/>
                <a:cs typeface="Arial"/>
              </a:rPr>
              <a:t>thông</a:t>
            </a:r>
            <a:r>
              <a:rPr lang="en-US">
                <a:solidFill>
                  <a:srgbClr val="002060"/>
                </a:solidFill>
                <a:latin typeface="Calibri"/>
                <a:cs typeface="Arial"/>
              </a:rPr>
              <a:t> </a:t>
            </a:r>
            <a:r>
              <a:rPr lang="en-US" err="1">
                <a:solidFill>
                  <a:srgbClr val="002060"/>
                </a:solidFill>
                <a:latin typeface="Calibri"/>
                <a:cs typeface="Arial"/>
              </a:rPr>
              <a:t>minh</a:t>
            </a:r>
            <a:r>
              <a:rPr lang="vi-VN">
                <a:solidFill>
                  <a:srgbClr val="002060"/>
                </a:solidFill>
                <a:latin typeface="Calibri"/>
                <a:cs typeface="Arial"/>
              </a:rPr>
              <a:t>: </a:t>
            </a:r>
            <a:r>
              <a:rPr lang="en-US" err="1">
                <a:solidFill>
                  <a:srgbClr val="002060"/>
                </a:solidFill>
                <a:latin typeface="Calibri"/>
                <a:cs typeface="Arial"/>
              </a:rPr>
              <a:t>bổ</a:t>
            </a:r>
            <a:r>
              <a:rPr lang="en-US">
                <a:solidFill>
                  <a:srgbClr val="002060"/>
                </a:solidFill>
                <a:latin typeface="Calibri"/>
                <a:cs typeface="Arial"/>
              </a:rPr>
              <a:t> </a:t>
            </a:r>
            <a:r>
              <a:rPr lang="en-US" err="1">
                <a:solidFill>
                  <a:srgbClr val="002060"/>
                </a:solidFill>
                <a:latin typeface="Calibri"/>
                <a:cs typeface="Arial"/>
              </a:rPr>
              <a:t>dưỡng</a:t>
            </a:r>
            <a:r>
              <a:rPr lang="vi-VN">
                <a:solidFill>
                  <a:srgbClr val="002060"/>
                </a:solidFill>
                <a:latin typeface="Calibri"/>
                <a:cs typeface="Arial"/>
              </a:rPr>
              <a:t>, </a:t>
            </a:r>
            <a:r>
              <a:rPr lang="vi-VN" err="1">
                <a:solidFill>
                  <a:srgbClr val="002060"/>
                </a:solidFill>
                <a:latin typeface="Calibri"/>
                <a:cs typeface="Calibri"/>
              </a:rPr>
              <a:t>có</a:t>
            </a:r>
            <a:r>
              <a:rPr lang="vi-VN">
                <a:solidFill>
                  <a:srgbClr val="002060"/>
                </a:solidFill>
                <a:latin typeface="Calibri"/>
                <a:cs typeface="Calibri"/>
              </a:rPr>
              <a:t> </a:t>
            </a:r>
            <a:r>
              <a:rPr lang="vi-VN" err="1">
                <a:solidFill>
                  <a:srgbClr val="002060"/>
                </a:solidFill>
                <a:latin typeface="Calibri"/>
                <a:cs typeface="Calibri"/>
              </a:rPr>
              <a:t>trách</a:t>
            </a:r>
            <a:r>
              <a:rPr lang="vi-VN">
                <a:solidFill>
                  <a:srgbClr val="002060"/>
                </a:solidFill>
                <a:latin typeface="Calibri"/>
                <a:cs typeface="Calibri"/>
              </a:rPr>
              <a:t> </a:t>
            </a:r>
            <a:r>
              <a:rPr lang="vi-VN" err="1">
                <a:solidFill>
                  <a:srgbClr val="002060"/>
                </a:solidFill>
                <a:latin typeface="Calibri"/>
                <a:cs typeface="Calibri"/>
              </a:rPr>
              <a:t>nhiệm</a:t>
            </a:r>
            <a:r>
              <a:rPr lang="vi-VN">
                <a:solidFill>
                  <a:srgbClr val="002060"/>
                </a:solidFill>
                <a:latin typeface="Calibri"/>
                <a:cs typeface="Calibri"/>
              </a:rPr>
              <a:t>, </a:t>
            </a:r>
            <a:r>
              <a:rPr lang="vi-VN" err="1">
                <a:solidFill>
                  <a:srgbClr val="002060"/>
                </a:solidFill>
                <a:latin typeface="Calibri"/>
                <a:cs typeface="Calibri"/>
              </a:rPr>
              <a:t>tiện</a:t>
            </a:r>
            <a:r>
              <a:rPr lang="vi-VN">
                <a:solidFill>
                  <a:srgbClr val="002060"/>
                </a:solidFill>
                <a:latin typeface="Calibri"/>
                <a:cs typeface="Calibri"/>
              </a:rPr>
              <a:t> </a:t>
            </a:r>
            <a:r>
              <a:rPr lang="vi-VN" err="1">
                <a:solidFill>
                  <a:srgbClr val="002060"/>
                </a:solidFill>
                <a:latin typeface="Calibri"/>
                <a:cs typeface="Calibri"/>
              </a:rPr>
              <a:t>lợi</a:t>
            </a:r>
            <a:r>
              <a:rPr lang="vi-VN">
                <a:solidFill>
                  <a:srgbClr val="002060"/>
                </a:solidFill>
                <a:latin typeface="Calibri"/>
                <a:cs typeface="Calibri"/>
              </a:rPr>
              <a:t>, </a:t>
            </a:r>
            <a:r>
              <a:rPr lang="vi-VN" err="1">
                <a:solidFill>
                  <a:srgbClr val="002060"/>
                </a:solidFill>
                <a:latin typeface="Calibri"/>
                <a:cs typeface="Calibri"/>
              </a:rPr>
              <a:t>kết</a:t>
            </a:r>
            <a:r>
              <a:rPr lang="vi-VN">
                <a:solidFill>
                  <a:srgbClr val="002060"/>
                </a:solidFill>
                <a:latin typeface="Calibri"/>
                <a:cs typeface="Calibri"/>
              </a:rPr>
              <a:t> </a:t>
            </a:r>
            <a:r>
              <a:rPr lang="vi-VN" err="1">
                <a:solidFill>
                  <a:srgbClr val="002060"/>
                </a:solidFill>
                <a:latin typeface="Calibri"/>
                <a:cs typeface="Calibri"/>
              </a:rPr>
              <a:t>nối</a:t>
            </a:r>
            <a:r>
              <a:rPr lang="vi-VN">
                <a:solidFill>
                  <a:srgbClr val="002060"/>
                </a:solidFill>
                <a:latin typeface="Calibri"/>
                <a:cs typeface="Calibri"/>
              </a:rPr>
              <a:t>, </a:t>
            </a:r>
            <a:r>
              <a:rPr lang="vi-VN" err="1">
                <a:solidFill>
                  <a:srgbClr val="002060"/>
                </a:solidFill>
                <a:latin typeface="Calibri"/>
                <a:cs typeface="Calibri"/>
              </a:rPr>
              <a:t>cá</a:t>
            </a:r>
            <a:r>
              <a:rPr lang="vi-VN">
                <a:solidFill>
                  <a:srgbClr val="002060"/>
                </a:solidFill>
                <a:latin typeface="Calibri"/>
                <a:cs typeface="Calibri"/>
              </a:rPr>
              <a:t> nhân hóa</a:t>
            </a:r>
            <a:endParaRPr lang="en-US">
              <a:solidFill>
                <a:srgbClr val="002060"/>
              </a:solidFill>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Kết nối doanh nghiệp và đối tác nghiên cứu</a:t>
            </a:r>
            <a:endParaRPr lang="en-US">
              <a:solidFill>
                <a:srgbClr val="002060"/>
              </a:solidFill>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Kích thích và tạo điều kiện cho sự xuất hiện của các dự án hợp tác</a:t>
            </a:r>
            <a:endParaRPr lang="en-US">
              <a:solidFill>
                <a:srgbClr val="002060"/>
              </a:solidFill>
              <a:latin typeface="Calibri"/>
              <a:cs typeface="Calibri"/>
            </a:endParaRPr>
          </a:p>
          <a:p>
            <a:pPr marL="800100" lvl="1" indent="-342900">
              <a:lnSpc>
                <a:spcPct val="120000"/>
              </a:lnSpc>
              <a:buFont typeface="Arial" panose="020B0604020202020204" pitchFamily="34" charset="0"/>
              <a:buChar char="•"/>
            </a:pPr>
            <a:r>
              <a:rPr lang="vi-VN">
                <a:solidFill>
                  <a:srgbClr val="002060"/>
                </a:solidFill>
                <a:latin typeface="Calibri"/>
                <a:cs typeface="Calibri"/>
              </a:rPr>
              <a:t>Xây dựng và quản lý một cộng đồng cam kết với thực phẩm thông minh</a:t>
            </a:r>
            <a:endParaRPr lang="en-US">
              <a:solidFill>
                <a:srgbClr val="002060"/>
              </a:solidFill>
              <a:latin typeface="Calibri"/>
              <a:cs typeface="Calibri"/>
            </a:endParaRPr>
          </a:p>
        </p:txBody>
      </p:sp>
    </p:spTree>
    <p:extLst>
      <p:ext uri="{BB962C8B-B14F-4D97-AF65-F5344CB8AC3E}">
        <p14:creationId xmlns:p14="http://schemas.microsoft.com/office/powerpoint/2010/main" val="3822074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4" name="Group 3">
            <a:extLst>
              <a:ext uri="{FF2B5EF4-FFF2-40B4-BE49-F238E27FC236}">
                <a16:creationId xmlns:a16="http://schemas.microsoft.com/office/drawing/2014/main" id="{B2E40335-85D3-CBA6-04EC-F579F2694F59}"/>
              </a:ext>
            </a:extLst>
          </p:cNvPr>
          <p:cNvGrpSpPr/>
          <p:nvPr/>
        </p:nvGrpSpPr>
        <p:grpSpPr>
          <a:xfrm>
            <a:off x="6161103" y="142778"/>
            <a:ext cx="5703068" cy="700601"/>
            <a:chOff x="5636493" y="142778"/>
            <a:chExt cx="6227678" cy="875056"/>
          </a:xfrm>
        </p:grpSpPr>
        <p:pic>
          <p:nvPicPr>
            <p:cNvPr id="5" name="Picture 4" descr="Logo&#10;&#10;Description automatically generated">
              <a:extLst>
                <a:ext uri="{FF2B5EF4-FFF2-40B4-BE49-F238E27FC236}">
                  <a16:creationId xmlns:a16="http://schemas.microsoft.com/office/drawing/2014/main" id="{BEFDF72E-F47C-BF4E-15E5-E713D089CD05}"/>
                </a:ext>
              </a:extLst>
            </p:cNvPr>
            <p:cNvPicPr>
              <a:picLocks noChangeAspect="1"/>
            </p:cNvPicPr>
            <p:nvPr/>
          </p:nvPicPr>
          <p:blipFill>
            <a:blip r:embed="rId3"/>
            <a:stretch>
              <a:fillRect/>
            </a:stretch>
          </p:blipFill>
          <p:spPr>
            <a:xfrm>
              <a:off x="5636493" y="142779"/>
              <a:ext cx="875055" cy="875055"/>
            </a:xfrm>
            <a:prstGeom prst="ellipse">
              <a:avLst/>
            </a:prstGeom>
          </p:spPr>
        </p:pic>
        <p:pic>
          <p:nvPicPr>
            <p:cNvPr id="6" name="Picture 8" descr="See the source image">
              <a:extLst>
                <a:ext uri="{FF2B5EF4-FFF2-40B4-BE49-F238E27FC236}">
                  <a16:creationId xmlns:a16="http://schemas.microsoft.com/office/drawing/2014/main" id="{B221CE7E-42DE-C1F5-E976-595143BCB8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340" y="221865"/>
              <a:ext cx="3975831" cy="7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C0A40B1A-02B5-CEC9-9D5C-6CB57D09D3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416" y="142778"/>
              <a:ext cx="875056" cy="87505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ntent Placeholder 4" descr="Logo&#10;&#10;Description automatically generated with medium confidence">
            <a:extLst>
              <a:ext uri="{FF2B5EF4-FFF2-40B4-BE49-F238E27FC236}">
                <a16:creationId xmlns:a16="http://schemas.microsoft.com/office/drawing/2014/main" id="{5C69626D-706B-A574-B46F-3B303F895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01" y="493078"/>
            <a:ext cx="1371600" cy="1257300"/>
          </a:xfrm>
          <a:prstGeom prst="rect">
            <a:avLst/>
          </a:prstGeom>
        </p:spPr>
      </p:pic>
      <p:sp>
        <p:nvSpPr>
          <p:cNvPr id="3" name="TextBox 2">
            <a:extLst>
              <a:ext uri="{FF2B5EF4-FFF2-40B4-BE49-F238E27FC236}">
                <a16:creationId xmlns:a16="http://schemas.microsoft.com/office/drawing/2014/main" id="{C133CCCF-B611-9954-8689-B41D3EED84B0}"/>
              </a:ext>
            </a:extLst>
          </p:cNvPr>
          <p:cNvSpPr txBox="1"/>
          <p:nvPr/>
        </p:nvSpPr>
        <p:spPr>
          <a:xfrm>
            <a:off x="3052654" y="1103906"/>
            <a:ext cx="4496359" cy="584775"/>
          </a:xfrm>
          <a:prstGeom prst="rect">
            <a:avLst/>
          </a:prstGeom>
          <a:noFill/>
        </p:spPr>
        <p:txBody>
          <a:bodyPr wrap="none" lIns="91440" tIns="45720" rIns="91440" bIns="45720" rtlCol="0" anchor="t">
            <a:spAutoFit/>
          </a:bodyPr>
          <a:lstStyle/>
          <a:p>
            <a:r>
              <a:rPr lang="en-US" sz="3200" b="1">
                <a:latin typeface="Calibri"/>
                <a:cs typeface="Calibri"/>
              </a:rPr>
              <a:t>CỤM ĐỔI MỚI VITAGORA</a:t>
            </a:r>
          </a:p>
        </p:txBody>
      </p:sp>
      <p:sp>
        <p:nvSpPr>
          <p:cNvPr id="8" name="Content Placeholder 2">
            <a:extLst>
              <a:ext uri="{FF2B5EF4-FFF2-40B4-BE49-F238E27FC236}">
                <a16:creationId xmlns:a16="http://schemas.microsoft.com/office/drawing/2014/main" id="{27BD1C0E-0607-8097-9E30-78387C81D62C}"/>
              </a:ext>
            </a:extLst>
          </p:cNvPr>
          <p:cNvSpPr txBox="1">
            <a:spLocks/>
          </p:cNvSpPr>
          <p:nvPr/>
        </p:nvSpPr>
        <p:spPr>
          <a:xfrm>
            <a:off x="758301" y="1949208"/>
            <a:ext cx="10515600" cy="41382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vi-VN" sz="2000" err="1">
                <a:solidFill>
                  <a:srgbClr val="002060"/>
                </a:solidFill>
                <a:latin typeface="Calibri"/>
                <a:cs typeface="Calibri"/>
              </a:rPr>
              <a:t>Được</a:t>
            </a:r>
            <a:r>
              <a:rPr lang="vi-VN" sz="2000">
                <a:solidFill>
                  <a:srgbClr val="002060"/>
                </a:solidFill>
                <a:latin typeface="Calibri"/>
                <a:cs typeface="Calibri"/>
              </a:rPr>
              <a:t> </a:t>
            </a:r>
            <a:r>
              <a:rPr lang="en-US" sz="2000" err="1">
                <a:solidFill>
                  <a:srgbClr val="002060"/>
                </a:solidFill>
                <a:latin typeface="Calibri"/>
                <a:cs typeface="Calibri"/>
              </a:rPr>
              <a:t>chính</a:t>
            </a:r>
            <a:r>
              <a:rPr lang="en-US" sz="2000">
                <a:solidFill>
                  <a:srgbClr val="002060"/>
                </a:solidFill>
                <a:latin typeface="Calibri"/>
                <a:cs typeface="Calibri"/>
              </a:rPr>
              <a:t> </a:t>
            </a:r>
            <a:r>
              <a:rPr lang="en-US" sz="2000" err="1">
                <a:solidFill>
                  <a:srgbClr val="002060"/>
                </a:solidFill>
                <a:latin typeface="Calibri"/>
                <a:cs typeface="Calibri"/>
              </a:rPr>
              <a:t>phủ</a:t>
            </a:r>
            <a:r>
              <a:rPr lang="en-US" sz="2000">
                <a:solidFill>
                  <a:srgbClr val="002060"/>
                </a:solidFill>
                <a:latin typeface="Calibri"/>
                <a:cs typeface="Calibri"/>
              </a:rPr>
              <a:t> </a:t>
            </a:r>
            <a:r>
              <a:rPr lang="en-US" sz="2000" err="1">
                <a:solidFill>
                  <a:srgbClr val="002060"/>
                </a:solidFill>
                <a:latin typeface="Calibri"/>
                <a:cs typeface="Calibri"/>
              </a:rPr>
              <a:t>thành</a:t>
            </a:r>
            <a:r>
              <a:rPr lang="en-US" sz="2000">
                <a:solidFill>
                  <a:srgbClr val="002060"/>
                </a:solidFill>
                <a:latin typeface="Calibri"/>
                <a:cs typeface="Calibri"/>
              </a:rPr>
              <a:t> </a:t>
            </a:r>
            <a:r>
              <a:rPr lang="en-US" sz="2000" err="1">
                <a:solidFill>
                  <a:srgbClr val="002060"/>
                </a:solidFill>
                <a:latin typeface="Calibri"/>
                <a:cs typeface="Calibri"/>
              </a:rPr>
              <a:t>lập</a:t>
            </a:r>
            <a:r>
              <a:rPr lang="en-US" sz="2000">
                <a:solidFill>
                  <a:srgbClr val="002060"/>
                </a:solidFill>
                <a:latin typeface="Calibri"/>
                <a:cs typeface="Calibri"/>
              </a:rPr>
              <a:t> </a:t>
            </a:r>
            <a:r>
              <a:rPr lang="vi-VN" sz="2000" err="1">
                <a:solidFill>
                  <a:srgbClr val="002060"/>
                </a:solidFill>
                <a:latin typeface="Calibri"/>
                <a:cs typeface="Calibri"/>
              </a:rPr>
              <a:t>vào</a:t>
            </a:r>
            <a:r>
              <a:rPr lang="vi-VN" sz="2000">
                <a:solidFill>
                  <a:srgbClr val="002060"/>
                </a:solidFill>
                <a:latin typeface="Calibri"/>
                <a:cs typeface="Calibri"/>
              </a:rPr>
              <a:t> năm 2005 như một cụm đổi mới về thực phẩm nông nghiệp.</a:t>
            </a:r>
            <a:endParaRPr lang="en-US" sz="2000">
              <a:solidFill>
                <a:srgbClr val="002060"/>
              </a:solidFill>
              <a:latin typeface="Calibri"/>
              <a:cs typeface="Calibri"/>
            </a:endParaRPr>
          </a:p>
          <a:p>
            <a:pPr>
              <a:lnSpc>
                <a:spcPct val="100000"/>
              </a:lnSpc>
            </a:pPr>
            <a:r>
              <a:rPr lang="en-US" sz="2000">
                <a:solidFill>
                  <a:srgbClr val="002060"/>
                </a:solidFill>
                <a:latin typeface="Calibri"/>
                <a:cs typeface="Calibri"/>
              </a:rPr>
              <a:t> </a:t>
            </a:r>
            <a:r>
              <a:rPr lang="vi-VN" sz="2000" err="1">
                <a:solidFill>
                  <a:srgbClr val="002060"/>
                </a:solidFill>
                <a:latin typeface="Calibri"/>
                <a:cs typeface="Calibri"/>
              </a:rPr>
              <a:t>Đội</a:t>
            </a:r>
            <a:r>
              <a:rPr lang="vi-VN" sz="2000">
                <a:solidFill>
                  <a:srgbClr val="002060"/>
                </a:solidFill>
                <a:latin typeface="Calibri"/>
                <a:cs typeface="Calibri"/>
              </a:rPr>
              <a:t> </a:t>
            </a:r>
            <a:r>
              <a:rPr lang="vi-VN" sz="2000" err="1">
                <a:solidFill>
                  <a:srgbClr val="002060"/>
                </a:solidFill>
                <a:latin typeface="Calibri"/>
                <a:cs typeface="Calibri"/>
              </a:rPr>
              <a:t>ngũ</a:t>
            </a:r>
            <a:r>
              <a:rPr lang="vi-VN" sz="2000">
                <a:solidFill>
                  <a:srgbClr val="002060"/>
                </a:solidFill>
                <a:latin typeface="Calibri"/>
                <a:cs typeface="Calibri"/>
              </a:rPr>
              <a:t> </a:t>
            </a:r>
            <a:r>
              <a:rPr lang="en-US" sz="2000" err="1">
                <a:solidFill>
                  <a:srgbClr val="002060"/>
                </a:solidFill>
                <a:latin typeface="Calibri"/>
                <a:cs typeface="Calibri"/>
              </a:rPr>
              <a:t>nhân</a:t>
            </a:r>
            <a:r>
              <a:rPr lang="en-US" sz="2000">
                <a:solidFill>
                  <a:srgbClr val="002060"/>
                </a:solidFill>
                <a:latin typeface="Calibri"/>
                <a:cs typeface="Calibri"/>
              </a:rPr>
              <a:t> </a:t>
            </a:r>
            <a:r>
              <a:rPr lang="en-US" sz="2000" err="1">
                <a:solidFill>
                  <a:srgbClr val="002060"/>
                </a:solidFill>
                <a:latin typeface="Calibri"/>
                <a:cs typeface="Calibri"/>
              </a:rPr>
              <a:t>lực</a:t>
            </a:r>
            <a:r>
              <a:rPr lang="en-US" sz="2000">
                <a:solidFill>
                  <a:srgbClr val="002060"/>
                </a:solidFill>
                <a:latin typeface="Calibri"/>
                <a:cs typeface="Calibri"/>
              </a:rPr>
              <a:t> </a:t>
            </a:r>
            <a:r>
              <a:rPr lang="en-US" sz="2000" err="1">
                <a:solidFill>
                  <a:srgbClr val="002060"/>
                </a:solidFill>
                <a:latin typeface="Calibri"/>
                <a:cs typeface="Calibri"/>
              </a:rPr>
              <a:t>chính</a:t>
            </a:r>
            <a:r>
              <a:rPr lang="en-US" sz="2000">
                <a:solidFill>
                  <a:srgbClr val="002060"/>
                </a:solidFill>
                <a:latin typeface="Calibri"/>
                <a:cs typeface="Calibri"/>
              </a:rPr>
              <a:t> </a:t>
            </a:r>
            <a:r>
              <a:rPr lang="vi-VN" sz="2000" err="1">
                <a:solidFill>
                  <a:srgbClr val="002060"/>
                </a:solidFill>
                <a:latin typeface="Calibri"/>
                <a:cs typeface="Calibri"/>
              </a:rPr>
              <a:t>gồm</a:t>
            </a:r>
            <a:r>
              <a:rPr lang="vi-VN" sz="2000">
                <a:solidFill>
                  <a:srgbClr val="002060"/>
                </a:solidFill>
                <a:latin typeface="Calibri"/>
                <a:cs typeface="Calibri"/>
              </a:rPr>
              <a:t> 27 nhân viên nhưng bao gồm 653 thành viên ở Pháp và trên toàn thế giới (các công ty thực phẩm, nghiên cứu công và tư, </a:t>
            </a:r>
            <a:r>
              <a:rPr lang="vi-VN" sz="2000" err="1">
                <a:solidFill>
                  <a:srgbClr val="002060"/>
                </a:solidFill>
                <a:latin typeface="Calibri"/>
                <a:cs typeface="Calibri"/>
              </a:rPr>
              <a:t>và</a:t>
            </a:r>
            <a:r>
              <a:rPr lang="vi-VN" sz="2000">
                <a:solidFill>
                  <a:srgbClr val="002060"/>
                </a:solidFill>
                <a:latin typeface="Calibri"/>
                <a:cs typeface="Calibri"/>
              </a:rPr>
              <a:t> </a:t>
            </a:r>
            <a:r>
              <a:rPr lang="vi-VN" sz="2000" err="1">
                <a:solidFill>
                  <a:srgbClr val="002060"/>
                </a:solidFill>
                <a:latin typeface="Calibri"/>
                <a:cs typeface="Calibri"/>
              </a:rPr>
              <a:t>các</a:t>
            </a:r>
            <a:r>
              <a:rPr lang="vi-VN" sz="2000">
                <a:solidFill>
                  <a:srgbClr val="002060"/>
                </a:solidFill>
                <a:latin typeface="Calibri"/>
                <a:cs typeface="Calibri"/>
              </a:rPr>
              <a:t> </a:t>
            </a:r>
            <a:r>
              <a:rPr lang="vi-VN" sz="2000" err="1">
                <a:solidFill>
                  <a:srgbClr val="002060"/>
                </a:solidFill>
                <a:latin typeface="Calibri"/>
                <a:cs typeface="Calibri"/>
              </a:rPr>
              <a:t>đối</a:t>
            </a:r>
            <a:r>
              <a:rPr lang="vi-VN" sz="2000">
                <a:solidFill>
                  <a:srgbClr val="002060"/>
                </a:solidFill>
                <a:latin typeface="Calibri"/>
                <a:cs typeface="Calibri"/>
              </a:rPr>
              <a:t> </a:t>
            </a:r>
            <a:r>
              <a:rPr lang="vi-VN" sz="2000" err="1">
                <a:solidFill>
                  <a:srgbClr val="002060"/>
                </a:solidFill>
                <a:latin typeface="Calibri"/>
                <a:cs typeface="Calibri"/>
              </a:rPr>
              <a:t>tác</a:t>
            </a:r>
            <a:r>
              <a:rPr lang="vi-VN" sz="2000">
                <a:solidFill>
                  <a:srgbClr val="002060"/>
                </a:solidFill>
                <a:latin typeface="Calibri"/>
                <a:cs typeface="Calibri"/>
              </a:rPr>
              <a:t>) (</a:t>
            </a:r>
            <a:r>
              <a:rPr lang="en-US" sz="2000" err="1">
                <a:solidFill>
                  <a:srgbClr val="002060"/>
                </a:solidFill>
                <a:latin typeface="Calibri"/>
                <a:cs typeface="Calibri"/>
              </a:rPr>
              <a:t>phí</a:t>
            </a:r>
            <a:r>
              <a:rPr lang="en-US" sz="2000">
                <a:solidFill>
                  <a:srgbClr val="002060"/>
                </a:solidFill>
                <a:latin typeface="Calibri"/>
                <a:cs typeface="Calibri"/>
              </a:rPr>
              <a:t> </a:t>
            </a:r>
            <a:r>
              <a:rPr lang="en-US" sz="2000" err="1">
                <a:solidFill>
                  <a:srgbClr val="002060"/>
                </a:solidFill>
                <a:latin typeface="Calibri"/>
                <a:cs typeface="Calibri"/>
              </a:rPr>
              <a:t>thành</a:t>
            </a:r>
            <a:r>
              <a:rPr lang="en-US" sz="2000">
                <a:solidFill>
                  <a:srgbClr val="002060"/>
                </a:solidFill>
                <a:latin typeface="Calibri"/>
                <a:cs typeface="Calibri"/>
              </a:rPr>
              <a:t> </a:t>
            </a:r>
            <a:r>
              <a:rPr lang="en-US" sz="2000" err="1">
                <a:solidFill>
                  <a:srgbClr val="002060"/>
                </a:solidFill>
                <a:latin typeface="Calibri"/>
                <a:cs typeface="Calibri"/>
              </a:rPr>
              <a:t>viên</a:t>
            </a:r>
            <a:r>
              <a:rPr lang="en-US" sz="2000">
                <a:solidFill>
                  <a:srgbClr val="002060"/>
                </a:solidFill>
                <a:latin typeface="Calibri"/>
                <a:cs typeface="Calibri"/>
              </a:rPr>
              <a:t> </a:t>
            </a:r>
            <a:r>
              <a:rPr lang="en-US" sz="2000" err="1">
                <a:solidFill>
                  <a:srgbClr val="002060"/>
                </a:solidFill>
                <a:latin typeface="Calibri"/>
                <a:cs typeface="Calibri"/>
              </a:rPr>
              <a:t>từ</a:t>
            </a:r>
            <a:r>
              <a:rPr lang="en-US" sz="2000">
                <a:solidFill>
                  <a:srgbClr val="002060"/>
                </a:solidFill>
                <a:latin typeface="Calibri"/>
                <a:cs typeface="Calibri"/>
              </a:rPr>
              <a:t> </a:t>
            </a:r>
            <a:r>
              <a:rPr lang="vi-VN" sz="2000">
                <a:solidFill>
                  <a:srgbClr val="002060"/>
                </a:solidFill>
                <a:latin typeface="Calibri"/>
                <a:cs typeface="Calibri"/>
              </a:rPr>
              <a:t>900Euro - 1250 Euro / năm)</a:t>
            </a:r>
            <a:r>
              <a:rPr lang="en-US" sz="2000">
                <a:solidFill>
                  <a:srgbClr val="002060"/>
                </a:solidFill>
                <a:latin typeface="Calibri"/>
                <a:cs typeface="Calibri"/>
              </a:rPr>
              <a:t>.</a:t>
            </a:r>
          </a:p>
          <a:p>
            <a:pPr>
              <a:lnSpc>
                <a:spcPct val="120000"/>
              </a:lnSpc>
            </a:pPr>
            <a:r>
              <a:rPr lang="vi-VN" sz="2000">
                <a:solidFill>
                  <a:srgbClr val="002060"/>
                </a:solidFill>
                <a:latin typeface="Calibri"/>
                <a:cs typeface="Calibri"/>
                <a:sym typeface="Wingdings" panose="05000000000000000000" pitchFamily="2" charset="2"/>
              </a:rPr>
              <a:t>Chiến lược 4 năm do Hội đồng quản trị quyết định; Họp thường niên của ủy ban định hướng chiến lược và ủy ban khoa học để xác định ưu tiên chính trong năm; Họp hàng quý với các ngành để xác định nhu cầu đổi mới  tìm kiếm nguồn vốn (nhà nước / tư nhân) để giải quyết các vấn đề;</a:t>
            </a:r>
            <a:endParaRPr lang="en-US" sz="2000">
              <a:solidFill>
                <a:srgbClr val="002060"/>
              </a:solidFill>
              <a:latin typeface="Calibri"/>
              <a:cs typeface="Calibri"/>
            </a:endParaRPr>
          </a:p>
          <a:p>
            <a:pPr>
              <a:lnSpc>
                <a:spcPct val="120000"/>
              </a:lnSpc>
            </a:pPr>
            <a:r>
              <a:rPr lang="en-US" sz="2000">
                <a:solidFill>
                  <a:srgbClr val="002060"/>
                </a:solidFill>
                <a:latin typeface="Calibri"/>
                <a:cs typeface="Arial"/>
              </a:rPr>
              <a:t>40% </a:t>
            </a:r>
            <a:r>
              <a:rPr lang="en-US" sz="2000" err="1">
                <a:solidFill>
                  <a:srgbClr val="002060"/>
                </a:solidFill>
                <a:latin typeface="Calibri"/>
                <a:cs typeface="Arial"/>
              </a:rPr>
              <a:t>từ</a:t>
            </a:r>
            <a:r>
              <a:rPr lang="en-US" sz="2000">
                <a:solidFill>
                  <a:srgbClr val="002060"/>
                </a:solidFill>
                <a:latin typeface="Calibri"/>
                <a:cs typeface="Arial"/>
              </a:rPr>
              <a:t> </a:t>
            </a:r>
            <a:r>
              <a:rPr lang="en-US" sz="2000" err="1">
                <a:solidFill>
                  <a:srgbClr val="002060"/>
                </a:solidFill>
                <a:latin typeface="Calibri"/>
                <a:cs typeface="Arial"/>
              </a:rPr>
              <a:t>quỹ</a:t>
            </a:r>
            <a:r>
              <a:rPr lang="en-US" sz="2000">
                <a:solidFill>
                  <a:srgbClr val="002060"/>
                </a:solidFill>
                <a:latin typeface="Calibri"/>
                <a:cs typeface="Arial"/>
              </a:rPr>
              <a:t> </a:t>
            </a:r>
            <a:r>
              <a:rPr lang="en-US" sz="2000" err="1">
                <a:solidFill>
                  <a:srgbClr val="002060"/>
                </a:solidFill>
                <a:latin typeface="Calibri"/>
                <a:cs typeface="Arial"/>
              </a:rPr>
              <a:t>công</a:t>
            </a:r>
            <a:r>
              <a:rPr lang="en-US" sz="2000">
                <a:solidFill>
                  <a:srgbClr val="002060"/>
                </a:solidFill>
                <a:latin typeface="Calibri"/>
                <a:cs typeface="Arial"/>
              </a:rPr>
              <a:t> (</a:t>
            </a:r>
            <a:r>
              <a:rPr lang="en-US" sz="2000" err="1">
                <a:solidFill>
                  <a:srgbClr val="002060"/>
                </a:solidFill>
                <a:latin typeface="Calibri"/>
                <a:cs typeface="Arial"/>
              </a:rPr>
              <a:t>quỹ</a:t>
            </a:r>
            <a:r>
              <a:rPr lang="en-US" sz="2000">
                <a:solidFill>
                  <a:srgbClr val="002060"/>
                </a:solidFill>
                <a:latin typeface="Calibri"/>
                <a:cs typeface="Arial"/>
              </a:rPr>
              <a:t> </a:t>
            </a:r>
            <a:r>
              <a:rPr lang="en-US" sz="2000" err="1">
                <a:solidFill>
                  <a:srgbClr val="002060"/>
                </a:solidFill>
                <a:latin typeface="Calibri"/>
                <a:cs typeface="Arial"/>
              </a:rPr>
              <a:t>chính</a:t>
            </a:r>
            <a:r>
              <a:rPr lang="en-US" sz="2000">
                <a:solidFill>
                  <a:srgbClr val="002060"/>
                </a:solidFill>
                <a:latin typeface="Calibri"/>
                <a:cs typeface="Arial"/>
              </a:rPr>
              <a:t> </a:t>
            </a:r>
            <a:r>
              <a:rPr lang="en-US" sz="2000" err="1">
                <a:solidFill>
                  <a:srgbClr val="002060"/>
                </a:solidFill>
                <a:latin typeface="Calibri"/>
                <a:cs typeface="Arial"/>
              </a:rPr>
              <a:t>phủ</a:t>
            </a:r>
            <a:r>
              <a:rPr lang="en-US" sz="2000">
                <a:solidFill>
                  <a:srgbClr val="002060"/>
                </a:solidFill>
                <a:latin typeface="Calibri"/>
                <a:cs typeface="Arial"/>
              </a:rPr>
              <a:t> Pháp </a:t>
            </a:r>
            <a:r>
              <a:rPr lang="en-US" sz="2000" err="1">
                <a:solidFill>
                  <a:srgbClr val="002060"/>
                </a:solidFill>
                <a:latin typeface="Calibri"/>
                <a:cs typeface="Arial"/>
              </a:rPr>
              <a:t>cho</a:t>
            </a:r>
            <a:r>
              <a:rPr lang="en-US" sz="2000">
                <a:solidFill>
                  <a:srgbClr val="002060"/>
                </a:solidFill>
                <a:latin typeface="Calibri"/>
                <a:cs typeface="Arial"/>
              </a:rPr>
              <a:t> </a:t>
            </a:r>
            <a:r>
              <a:rPr lang="en-US" sz="2000" err="1">
                <a:solidFill>
                  <a:srgbClr val="002060"/>
                </a:solidFill>
                <a:latin typeface="Calibri"/>
                <a:cs typeface="Arial"/>
              </a:rPr>
              <a:t>các</a:t>
            </a:r>
            <a:r>
              <a:rPr lang="en-US" sz="2000">
                <a:solidFill>
                  <a:srgbClr val="002060"/>
                </a:solidFill>
                <a:latin typeface="Calibri"/>
                <a:cs typeface="Arial"/>
              </a:rPr>
              <a:t> </a:t>
            </a:r>
            <a:r>
              <a:rPr lang="en-US" sz="2000" err="1">
                <a:solidFill>
                  <a:srgbClr val="002060"/>
                </a:solidFill>
                <a:latin typeface="Calibri"/>
                <a:cs typeface="Arial"/>
              </a:rPr>
              <a:t>dự</a:t>
            </a:r>
            <a:r>
              <a:rPr lang="en-US" sz="2000">
                <a:solidFill>
                  <a:srgbClr val="002060"/>
                </a:solidFill>
                <a:latin typeface="Calibri"/>
                <a:cs typeface="Arial"/>
              </a:rPr>
              <a:t> </a:t>
            </a:r>
            <a:r>
              <a:rPr lang="en-US" sz="2000" err="1">
                <a:solidFill>
                  <a:srgbClr val="002060"/>
                </a:solidFill>
                <a:latin typeface="Calibri"/>
                <a:cs typeface="Arial"/>
              </a:rPr>
              <a:t>án</a:t>
            </a:r>
            <a:r>
              <a:rPr lang="en-US" sz="2000">
                <a:solidFill>
                  <a:srgbClr val="002060"/>
                </a:solidFill>
                <a:latin typeface="Calibri"/>
                <a:cs typeface="Arial"/>
              </a:rPr>
              <a:t> </a:t>
            </a:r>
            <a:r>
              <a:rPr lang="en-US" sz="2000" err="1">
                <a:solidFill>
                  <a:srgbClr val="002060"/>
                </a:solidFill>
                <a:latin typeface="Calibri"/>
                <a:cs typeface="Arial"/>
              </a:rPr>
              <a:t>đổi</a:t>
            </a:r>
            <a:r>
              <a:rPr lang="en-US" sz="2000">
                <a:solidFill>
                  <a:srgbClr val="002060"/>
                </a:solidFill>
                <a:latin typeface="Calibri"/>
                <a:cs typeface="Arial"/>
              </a:rPr>
              <a:t> </a:t>
            </a:r>
            <a:r>
              <a:rPr lang="en-US" sz="2000" err="1">
                <a:solidFill>
                  <a:srgbClr val="002060"/>
                </a:solidFill>
                <a:latin typeface="Calibri"/>
                <a:cs typeface="Arial"/>
              </a:rPr>
              <a:t>mới</a:t>
            </a:r>
            <a:r>
              <a:rPr lang="en-US" sz="2000">
                <a:solidFill>
                  <a:srgbClr val="002060"/>
                </a:solidFill>
                <a:latin typeface="Calibri"/>
                <a:cs typeface="Arial"/>
              </a:rPr>
              <a:t>, </a:t>
            </a:r>
            <a:r>
              <a:rPr lang="en-US" sz="2000" err="1">
                <a:solidFill>
                  <a:srgbClr val="002060"/>
                </a:solidFill>
                <a:latin typeface="Calibri"/>
                <a:cs typeface="Arial"/>
              </a:rPr>
              <a:t>quỹ</a:t>
            </a:r>
            <a:r>
              <a:rPr lang="en-US" sz="2000">
                <a:solidFill>
                  <a:srgbClr val="002060"/>
                </a:solidFill>
                <a:latin typeface="Calibri"/>
                <a:cs typeface="Arial"/>
              </a:rPr>
              <a:t> </a:t>
            </a:r>
            <a:r>
              <a:rPr lang="en-US" sz="2000" err="1">
                <a:solidFill>
                  <a:srgbClr val="002060"/>
                </a:solidFill>
                <a:latin typeface="Calibri"/>
                <a:cs typeface="Arial"/>
              </a:rPr>
              <a:t>nghiên</a:t>
            </a:r>
            <a:r>
              <a:rPr lang="en-US" sz="2000">
                <a:solidFill>
                  <a:srgbClr val="002060"/>
                </a:solidFill>
                <a:latin typeface="Calibri"/>
                <a:cs typeface="Arial"/>
              </a:rPr>
              <a:t> </a:t>
            </a:r>
            <a:r>
              <a:rPr lang="en-US" sz="2000" err="1">
                <a:solidFill>
                  <a:srgbClr val="002060"/>
                </a:solidFill>
                <a:latin typeface="Calibri"/>
                <a:cs typeface="Arial"/>
              </a:rPr>
              <a:t>cứu</a:t>
            </a:r>
            <a:r>
              <a:rPr lang="en-US" sz="2000">
                <a:solidFill>
                  <a:srgbClr val="002060"/>
                </a:solidFill>
                <a:latin typeface="Calibri"/>
                <a:cs typeface="Arial"/>
              </a:rPr>
              <a:t> </a:t>
            </a:r>
            <a:r>
              <a:rPr lang="en-US" sz="2000" err="1">
                <a:solidFill>
                  <a:srgbClr val="002060"/>
                </a:solidFill>
                <a:latin typeface="Calibri"/>
                <a:cs typeface="Arial"/>
              </a:rPr>
              <a:t>quốc</a:t>
            </a:r>
            <a:r>
              <a:rPr lang="en-US" sz="2000">
                <a:solidFill>
                  <a:srgbClr val="002060"/>
                </a:solidFill>
                <a:latin typeface="Calibri"/>
                <a:cs typeface="Arial"/>
              </a:rPr>
              <a:t> </a:t>
            </a:r>
            <a:r>
              <a:rPr lang="en-US" sz="2000" err="1">
                <a:solidFill>
                  <a:srgbClr val="002060"/>
                </a:solidFill>
                <a:latin typeface="Calibri"/>
                <a:cs typeface="Arial"/>
              </a:rPr>
              <a:t>gia</a:t>
            </a:r>
            <a:r>
              <a:rPr lang="en-US" sz="2000">
                <a:solidFill>
                  <a:srgbClr val="002060"/>
                </a:solidFill>
                <a:latin typeface="Calibri"/>
                <a:cs typeface="Arial"/>
              </a:rPr>
              <a:t> Pháp, </a:t>
            </a:r>
            <a:r>
              <a:rPr lang="en-US" sz="2000" err="1">
                <a:solidFill>
                  <a:srgbClr val="002060"/>
                </a:solidFill>
                <a:latin typeface="Calibri"/>
                <a:cs typeface="Arial"/>
              </a:rPr>
              <a:t>quỹ</a:t>
            </a:r>
            <a:r>
              <a:rPr lang="en-US" sz="2000">
                <a:solidFill>
                  <a:srgbClr val="002060"/>
                </a:solidFill>
                <a:latin typeface="Calibri"/>
                <a:cs typeface="Arial"/>
              </a:rPr>
              <a:t> </a:t>
            </a:r>
            <a:r>
              <a:rPr lang="en-US" sz="2000" err="1">
                <a:solidFill>
                  <a:srgbClr val="002060"/>
                </a:solidFill>
                <a:latin typeface="Calibri"/>
                <a:cs typeface="Arial"/>
              </a:rPr>
              <a:t>khu</a:t>
            </a:r>
            <a:r>
              <a:rPr lang="en-US" sz="2000">
                <a:solidFill>
                  <a:srgbClr val="002060"/>
                </a:solidFill>
                <a:latin typeface="Calibri"/>
                <a:cs typeface="Arial"/>
              </a:rPr>
              <a:t> </a:t>
            </a:r>
            <a:r>
              <a:rPr lang="en-US" sz="2000" err="1">
                <a:solidFill>
                  <a:srgbClr val="002060"/>
                </a:solidFill>
                <a:latin typeface="Calibri"/>
                <a:cs typeface="Arial"/>
              </a:rPr>
              <a:t>vực</a:t>
            </a:r>
            <a:r>
              <a:rPr lang="en-US" sz="2000">
                <a:solidFill>
                  <a:srgbClr val="002060"/>
                </a:solidFill>
                <a:latin typeface="Calibri"/>
                <a:cs typeface="Arial"/>
              </a:rPr>
              <a:t>, </a:t>
            </a:r>
            <a:r>
              <a:rPr lang="en-US" sz="2000" err="1">
                <a:solidFill>
                  <a:srgbClr val="002060"/>
                </a:solidFill>
                <a:latin typeface="Calibri"/>
                <a:cs typeface="Arial"/>
              </a:rPr>
              <a:t>quỹ</a:t>
            </a:r>
            <a:r>
              <a:rPr lang="en-US" sz="2000">
                <a:solidFill>
                  <a:srgbClr val="002060"/>
                </a:solidFill>
                <a:latin typeface="Calibri"/>
                <a:cs typeface="Arial"/>
              </a:rPr>
              <a:t> </a:t>
            </a:r>
            <a:r>
              <a:rPr lang="en-US" sz="2000" err="1">
                <a:solidFill>
                  <a:srgbClr val="002060"/>
                </a:solidFill>
                <a:latin typeface="Calibri"/>
                <a:cs typeface="Arial"/>
              </a:rPr>
              <a:t>nghiên</a:t>
            </a:r>
            <a:r>
              <a:rPr lang="en-US" sz="2000">
                <a:solidFill>
                  <a:srgbClr val="002060"/>
                </a:solidFill>
                <a:latin typeface="Calibri"/>
                <a:cs typeface="Arial"/>
              </a:rPr>
              <a:t> </a:t>
            </a:r>
            <a:r>
              <a:rPr lang="en-US" sz="2000" err="1">
                <a:solidFill>
                  <a:srgbClr val="002060"/>
                </a:solidFill>
                <a:latin typeface="Calibri"/>
                <a:cs typeface="Arial"/>
              </a:rPr>
              <a:t>cứu</a:t>
            </a:r>
            <a:r>
              <a:rPr lang="en-US" sz="2000">
                <a:solidFill>
                  <a:srgbClr val="002060"/>
                </a:solidFill>
                <a:latin typeface="Calibri"/>
                <a:cs typeface="Arial"/>
              </a:rPr>
              <a:t> EU).</a:t>
            </a:r>
          </a:p>
          <a:p>
            <a:pPr>
              <a:lnSpc>
                <a:spcPct val="120000"/>
              </a:lnSpc>
            </a:pPr>
            <a:r>
              <a:rPr lang="en-US" sz="2000" err="1">
                <a:solidFill>
                  <a:srgbClr val="002060"/>
                </a:solidFill>
                <a:latin typeface="Calibri"/>
                <a:cs typeface="Arial"/>
              </a:rPr>
              <a:t>Kể</a:t>
            </a:r>
            <a:r>
              <a:rPr lang="en-US" sz="2000">
                <a:solidFill>
                  <a:srgbClr val="002060"/>
                </a:solidFill>
                <a:latin typeface="Calibri"/>
                <a:cs typeface="Arial"/>
              </a:rPr>
              <a:t> </a:t>
            </a:r>
            <a:r>
              <a:rPr lang="en-US" sz="2000" err="1">
                <a:solidFill>
                  <a:srgbClr val="002060"/>
                </a:solidFill>
                <a:latin typeface="Calibri"/>
                <a:cs typeface="Arial"/>
              </a:rPr>
              <a:t>từ</a:t>
            </a:r>
            <a:r>
              <a:rPr lang="en-US" sz="2000">
                <a:solidFill>
                  <a:srgbClr val="002060"/>
                </a:solidFill>
                <a:latin typeface="Calibri"/>
                <a:cs typeface="Arial"/>
              </a:rPr>
              <a:t> </a:t>
            </a:r>
            <a:r>
              <a:rPr lang="en-US" sz="2000" err="1">
                <a:solidFill>
                  <a:srgbClr val="002060"/>
                </a:solidFill>
                <a:latin typeface="Calibri"/>
                <a:cs typeface="Arial"/>
              </a:rPr>
              <a:t>năm</a:t>
            </a:r>
            <a:r>
              <a:rPr lang="en-US" sz="2000">
                <a:solidFill>
                  <a:srgbClr val="002060"/>
                </a:solidFill>
                <a:latin typeface="Calibri"/>
                <a:cs typeface="Arial"/>
              </a:rPr>
              <a:t> 2015, Vitagora </a:t>
            </a:r>
            <a:r>
              <a:rPr lang="en-US" sz="2000" err="1">
                <a:solidFill>
                  <a:srgbClr val="002060"/>
                </a:solidFill>
                <a:latin typeface="Calibri"/>
                <a:cs typeface="Arial"/>
              </a:rPr>
              <a:t>giữ</a:t>
            </a:r>
            <a:r>
              <a:rPr lang="en-US" sz="2000">
                <a:solidFill>
                  <a:srgbClr val="002060"/>
                </a:solidFill>
                <a:latin typeface="Calibri"/>
                <a:cs typeface="Arial"/>
              </a:rPr>
              <a:t> </a:t>
            </a:r>
            <a:r>
              <a:rPr lang="en-US" sz="2000" err="1">
                <a:solidFill>
                  <a:srgbClr val="002060"/>
                </a:solidFill>
                <a:latin typeface="Calibri"/>
                <a:cs typeface="Arial"/>
              </a:rPr>
              <a:t>Nhãn</a:t>
            </a:r>
            <a:r>
              <a:rPr lang="en-US" sz="2000">
                <a:solidFill>
                  <a:srgbClr val="002060"/>
                </a:solidFill>
                <a:latin typeface="Calibri"/>
                <a:cs typeface="Arial"/>
              </a:rPr>
              <a:t> </a:t>
            </a:r>
            <a:r>
              <a:rPr lang="en-US" sz="2000" err="1">
                <a:solidFill>
                  <a:srgbClr val="002060"/>
                </a:solidFill>
                <a:latin typeface="Calibri"/>
                <a:cs typeface="Arial"/>
              </a:rPr>
              <a:t>Vàng</a:t>
            </a:r>
            <a:r>
              <a:rPr lang="en-US" sz="2000">
                <a:solidFill>
                  <a:srgbClr val="002060"/>
                </a:solidFill>
                <a:latin typeface="Calibri"/>
                <a:cs typeface="Arial"/>
              </a:rPr>
              <a:t> </a:t>
            </a:r>
            <a:r>
              <a:rPr lang="en-US" sz="2000" err="1">
                <a:solidFill>
                  <a:srgbClr val="002060"/>
                </a:solidFill>
                <a:latin typeface="Calibri"/>
                <a:cs typeface="Arial"/>
              </a:rPr>
              <a:t>về</a:t>
            </a:r>
            <a:r>
              <a:rPr lang="en-US" sz="2000">
                <a:solidFill>
                  <a:srgbClr val="002060"/>
                </a:solidFill>
                <a:latin typeface="Calibri"/>
                <a:cs typeface="Arial"/>
              </a:rPr>
              <a:t> Quản </a:t>
            </a:r>
            <a:r>
              <a:rPr lang="en-US" sz="2000" err="1">
                <a:solidFill>
                  <a:srgbClr val="002060"/>
                </a:solidFill>
                <a:latin typeface="Calibri"/>
                <a:cs typeface="Arial"/>
              </a:rPr>
              <a:t>lý</a:t>
            </a:r>
            <a:r>
              <a:rPr lang="en-US" sz="2000">
                <a:solidFill>
                  <a:srgbClr val="002060"/>
                </a:solidFill>
                <a:latin typeface="Calibri"/>
                <a:cs typeface="Arial"/>
              </a:rPr>
              <a:t> </a:t>
            </a:r>
            <a:r>
              <a:rPr lang="en-US" sz="2000" err="1">
                <a:solidFill>
                  <a:srgbClr val="002060"/>
                </a:solidFill>
                <a:latin typeface="Calibri"/>
                <a:cs typeface="Arial"/>
              </a:rPr>
              <a:t>Cụm</a:t>
            </a:r>
            <a:r>
              <a:rPr lang="en-US" sz="2000">
                <a:solidFill>
                  <a:srgbClr val="002060"/>
                </a:solidFill>
                <a:latin typeface="Calibri"/>
                <a:cs typeface="Arial"/>
              </a:rPr>
              <a:t> </a:t>
            </a:r>
            <a:r>
              <a:rPr lang="en-US" sz="2000" err="1">
                <a:solidFill>
                  <a:srgbClr val="002060"/>
                </a:solidFill>
                <a:latin typeface="Calibri"/>
                <a:cs typeface="Arial"/>
              </a:rPr>
              <a:t>xuất</a:t>
            </a:r>
            <a:r>
              <a:rPr lang="en-US" sz="2000">
                <a:solidFill>
                  <a:srgbClr val="002060"/>
                </a:solidFill>
                <a:latin typeface="Calibri"/>
                <a:cs typeface="Arial"/>
              </a:rPr>
              <a:t> </a:t>
            </a:r>
            <a:r>
              <a:rPr lang="en-US" sz="2000" err="1">
                <a:solidFill>
                  <a:srgbClr val="002060"/>
                </a:solidFill>
                <a:latin typeface="Calibri"/>
                <a:cs typeface="Arial"/>
              </a:rPr>
              <a:t>sắc</a:t>
            </a:r>
            <a:r>
              <a:rPr lang="en-US" sz="2000">
                <a:solidFill>
                  <a:srgbClr val="002060"/>
                </a:solidFill>
                <a:latin typeface="Calibri"/>
                <a:cs typeface="Arial"/>
              </a:rPr>
              <a:t> (</a:t>
            </a:r>
            <a:r>
              <a:rPr lang="en-US" sz="2000" err="1">
                <a:solidFill>
                  <a:srgbClr val="002060"/>
                </a:solidFill>
                <a:latin typeface="Calibri"/>
                <a:cs typeface="Arial"/>
              </a:rPr>
              <a:t>đánh</a:t>
            </a:r>
            <a:r>
              <a:rPr lang="en-US" sz="2000">
                <a:solidFill>
                  <a:srgbClr val="002060"/>
                </a:solidFill>
                <a:latin typeface="Calibri"/>
                <a:cs typeface="Arial"/>
              </a:rPr>
              <a:t> </a:t>
            </a:r>
            <a:r>
              <a:rPr lang="en-US" sz="2000" err="1">
                <a:solidFill>
                  <a:srgbClr val="002060"/>
                </a:solidFill>
                <a:latin typeface="Calibri"/>
                <a:cs typeface="Arial"/>
              </a:rPr>
              <a:t>giá</a:t>
            </a:r>
            <a:r>
              <a:rPr lang="en-US" sz="2000">
                <a:solidFill>
                  <a:srgbClr val="002060"/>
                </a:solidFill>
                <a:latin typeface="Calibri"/>
                <a:cs typeface="Arial"/>
              </a:rPr>
              <a:t> 4 </a:t>
            </a:r>
            <a:r>
              <a:rPr lang="en-US" sz="2000" err="1">
                <a:solidFill>
                  <a:srgbClr val="002060"/>
                </a:solidFill>
                <a:latin typeface="Calibri"/>
                <a:cs typeface="Arial"/>
              </a:rPr>
              <a:t>năm</a:t>
            </a:r>
            <a:r>
              <a:rPr lang="en-US" sz="2000">
                <a:solidFill>
                  <a:srgbClr val="002060"/>
                </a:solidFill>
                <a:latin typeface="Calibri"/>
                <a:cs typeface="Arial"/>
              </a:rPr>
              <a:t>).</a:t>
            </a:r>
          </a:p>
        </p:txBody>
      </p:sp>
    </p:spTree>
    <p:extLst>
      <p:ext uri="{BB962C8B-B14F-4D97-AF65-F5344CB8AC3E}">
        <p14:creationId xmlns:p14="http://schemas.microsoft.com/office/powerpoint/2010/main" val="77203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D75211-F281-9B47-506C-1DFC1DCF25AE}"/>
              </a:ext>
            </a:extLst>
          </p:cNvPr>
          <p:cNvPicPr>
            <a:picLocks noChangeAspect="1"/>
          </p:cNvPicPr>
          <p:nvPr/>
        </p:nvPicPr>
        <p:blipFill>
          <a:blip r:embed="rId2"/>
          <a:stretch>
            <a:fillRect/>
          </a:stretch>
        </p:blipFill>
        <p:spPr>
          <a:xfrm>
            <a:off x="354016" y="614969"/>
            <a:ext cx="9216952" cy="5100145"/>
          </a:xfrm>
          <a:prstGeom prst="rect">
            <a:avLst/>
          </a:prstGeom>
        </p:spPr>
      </p:pic>
      <p:sp>
        <p:nvSpPr>
          <p:cNvPr id="8" name="TextBox 7">
            <a:extLst>
              <a:ext uri="{FF2B5EF4-FFF2-40B4-BE49-F238E27FC236}">
                <a16:creationId xmlns:a16="http://schemas.microsoft.com/office/drawing/2014/main" id="{A9CD733F-7080-6201-69E0-3E22401328AA}"/>
              </a:ext>
            </a:extLst>
          </p:cNvPr>
          <p:cNvSpPr txBox="1"/>
          <p:nvPr/>
        </p:nvSpPr>
        <p:spPr>
          <a:xfrm>
            <a:off x="8762259" y="1262339"/>
            <a:ext cx="3075725" cy="3108543"/>
          </a:xfrm>
          <a:prstGeom prst="rect">
            <a:avLst/>
          </a:prstGeom>
          <a:noFill/>
          <a:ln>
            <a:solidFill>
              <a:schemeClr val="tx1"/>
            </a:solidFill>
          </a:ln>
        </p:spPr>
        <p:txBody>
          <a:bodyPr wrap="square" rtlCol="0">
            <a:spAutoFit/>
          </a:bodyPr>
          <a:lstStyle/>
          <a:p>
            <a:r>
              <a:rPr lang="en-US" sz="1400"/>
              <a:t>27 staffs: </a:t>
            </a:r>
            <a:r>
              <a:rPr lang="en-US" sz="1400" b="1"/>
              <a:t>General management</a:t>
            </a:r>
            <a:r>
              <a:rPr lang="en-US" sz="1400"/>
              <a:t> (3 members); </a:t>
            </a:r>
            <a:r>
              <a:rPr lang="en-US" sz="1400" b="1"/>
              <a:t>Performance &amp; development team</a:t>
            </a:r>
            <a:r>
              <a:rPr lang="en-US" sz="1400"/>
              <a:t>: Team leader, Agri-food sector manager, Quality assurance coordinator, Training services coordinator, Business developer and Event coordinator; </a:t>
            </a:r>
            <a:r>
              <a:rPr lang="en-US" sz="1400" b="1"/>
              <a:t>Innovation &amp; ecosystem team</a:t>
            </a:r>
            <a:r>
              <a:rPr lang="en-US" sz="1400"/>
              <a:t>: Team leader, Strategic intelligence analyst; </a:t>
            </a:r>
            <a:r>
              <a:rPr lang="en-US" sz="1400" b="1"/>
              <a:t>International team</a:t>
            </a:r>
            <a:r>
              <a:rPr lang="en-US" sz="1400"/>
              <a:t>: Team leader, Japan, Rwanda; </a:t>
            </a:r>
            <a:r>
              <a:rPr lang="en-US" sz="1400" b="1"/>
              <a:t>Communication &amp; marketing team</a:t>
            </a:r>
          </a:p>
        </p:txBody>
      </p:sp>
    </p:spTree>
    <p:extLst>
      <p:ext uri="{BB962C8B-B14F-4D97-AF65-F5344CB8AC3E}">
        <p14:creationId xmlns:p14="http://schemas.microsoft.com/office/powerpoint/2010/main" val="695502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1" name="Google Shape;301;p4"/>
          <p:cNvSpPr txBox="1"/>
          <p:nvPr/>
        </p:nvSpPr>
        <p:spPr>
          <a:xfrm>
            <a:off x="604580" y="1876291"/>
            <a:ext cx="10720987" cy="4089504"/>
          </a:xfrm>
          <a:prstGeom prst="rect">
            <a:avLst/>
          </a:prstGeom>
          <a:noFill/>
          <a:ln>
            <a:noFill/>
          </a:ln>
        </p:spPr>
        <p:txBody>
          <a:bodyPr spcFirstLastPara="1" wrap="square" lIns="91425" tIns="45700" rIns="91425" bIns="45700" anchor="t" anchorCtr="0">
            <a:normAutofit lnSpcReduction="10000"/>
          </a:bodyPr>
          <a:lstStyle/>
          <a:p>
            <a:pPr marL="800100" lvl="1" indent="-342900">
              <a:spcBef>
                <a:spcPts val="200"/>
              </a:spcBef>
              <a:spcAft>
                <a:spcPts val="200"/>
              </a:spcAft>
              <a:buFont typeface="Arial" panose="020B0604020202020204" pitchFamily="34" charset="0"/>
              <a:buChar char="•"/>
            </a:pPr>
            <a:r>
              <a:rPr lang="vi-VN" sz="2000">
                <a:solidFill>
                  <a:srgbClr val="002060"/>
                </a:solidFill>
                <a:latin typeface="Calibri"/>
                <a:cs typeface="Calibri"/>
              </a:rPr>
              <a:t>Viện Đổi mới và Kỹ thuật Châu Âu (EIT) là một cơ quan độc lập của EU, là một phần không thể thiếu của Horizon Europe, Khung chương trình về Nghiên cứu và Đổi mới của EU.</a:t>
            </a:r>
          </a:p>
          <a:p>
            <a:pPr marL="800100" lvl="1" indent="-342900">
              <a:spcBef>
                <a:spcPts val="200"/>
              </a:spcBef>
              <a:spcAft>
                <a:spcPts val="200"/>
              </a:spcAft>
              <a:buFont typeface="Arial" panose="020B0604020202020204" pitchFamily="34" charset="0"/>
              <a:buChar char="•"/>
            </a:pPr>
            <a:r>
              <a:rPr lang="vi-VN" sz="2000">
                <a:solidFill>
                  <a:srgbClr val="002060"/>
                </a:solidFill>
                <a:latin typeface="Calibri"/>
                <a:cs typeface="Calibri"/>
              </a:rPr>
              <a:t>Phát triển đổi mới thực phẩm và tinh thần khởi nghiệp tại các khu vực trong khuôn khổ Đề án Đổi mới Khu vực EIT (RIS).</a:t>
            </a:r>
          </a:p>
          <a:p>
            <a:pPr marL="800100" lvl="1" indent="-342900">
              <a:spcBef>
                <a:spcPts val="200"/>
              </a:spcBef>
              <a:spcAft>
                <a:spcPts val="200"/>
              </a:spcAft>
              <a:buFont typeface="Arial" panose="020B0604020202020204" pitchFamily="34" charset="0"/>
              <a:buChar char="•"/>
            </a:pPr>
            <a:r>
              <a:rPr lang="vi-VN" sz="2000">
                <a:solidFill>
                  <a:srgbClr val="002060"/>
                </a:solidFill>
                <a:latin typeface="Calibri"/>
                <a:cs typeface="Calibri"/>
              </a:rPr>
              <a:t>Có mạng lưới hơn 20 Trung tâm Đồng địa điểm (CLC) và các trung tâm trên khắp Châu Âu; hơn 2900 đối tác, thúc đẩy sự đổi mới trên khắp châu Âu bằng cách tập hợp các doanh nghiệp, khối giáo dục và nghiên cứu với tư cách là Cộng đồng Kiến thức và Đổi mới EIT để tìm ra giải pháp cho thách thức toàn cầu, từ biến đổi khí hậu và năng lượng bền vững đến cuộc sống lành mạnh và thực phẩm bổ dưỡng.</a:t>
            </a:r>
          </a:p>
          <a:p>
            <a:pPr marL="800100" lvl="1" indent="-342900">
              <a:spcBef>
                <a:spcPts val="200"/>
              </a:spcBef>
              <a:spcAft>
                <a:spcPts val="200"/>
              </a:spcAft>
              <a:buFont typeface="Arial" panose="020B0604020202020204" pitchFamily="34" charset="0"/>
              <a:buChar char="•"/>
            </a:pPr>
            <a:r>
              <a:rPr lang="vi-VN" sz="2000">
                <a:solidFill>
                  <a:srgbClr val="002060"/>
                </a:solidFill>
                <a:latin typeface="Calibri"/>
                <a:cs typeface="Calibri"/>
              </a:rPr>
              <a:t>Có các chương trình thúc đẩy kinh doanh để phát triển các doanh nhân tốt nhất, các công ty khởi nghiệp thực phẩm và các doanh nghiệp vừa và nhỏ trong một cộng đồng đổi mới do doanh nghiệp lãnh đạo;</a:t>
            </a:r>
          </a:p>
        </p:txBody>
      </p:sp>
      <p:grpSp>
        <p:nvGrpSpPr>
          <p:cNvPr id="4" name="Group 3">
            <a:extLst>
              <a:ext uri="{FF2B5EF4-FFF2-40B4-BE49-F238E27FC236}">
                <a16:creationId xmlns:a16="http://schemas.microsoft.com/office/drawing/2014/main" id="{B2E40335-85D3-CBA6-04EC-F579F2694F59}"/>
              </a:ext>
            </a:extLst>
          </p:cNvPr>
          <p:cNvGrpSpPr/>
          <p:nvPr/>
        </p:nvGrpSpPr>
        <p:grpSpPr>
          <a:xfrm>
            <a:off x="6161103" y="142778"/>
            <a:ext cx="5703068" cy="700601"/>
            <a:chOff x="5636493" y="142778"/>
            <a:chExt cx="6227678" cy="875056"/>
          </a:xfrm>
        </p:grpSpPr>
        <p:pic>
          <p:nvPicPr>
            <p:cNvPr id="5" name="Picture 4" descr="Logo&#10;&#10;Description automatically generated">
              <a:extLst>
                <a:ext uri="{FF2B5EF4-FFF2-40B4-BE49-F238E27FC236}">
                  <a16:creationId xmlns:a16="http://schemas.microsoft.com/office/drawing/2014/main" id="{BEFDF72E-F47C-BF4E-15E5-E713D089CD05}"/>
                </a:ext>
              </a:extLst>
            </p:cNvPr>
            <p:cNvPicPr>
              <a:picLocks noChangeAspect="1"/>
            </p:cNvPicPr>
            <p:nvPr/>
          </p:nvPicPr>
          <p:blipFill>
            <a:blip r:embed="rId3"/>
            <a:stretch>
              <a:fillRect/>
            </a:stretch>
          </p:blipFill>
          <p:spPr>
            <a:xfrm>
              <a:off x="5636493" y="142779"/>
              <a:ext cx="875055" cy="875055"/>
            </a:xfrm>
            <a:prstGeom prst="ellipse">
              <a:avLst/>
            </a:prstGeom>
          </p:spPr>
        </p:pic>
        <p:pic>
          <p:nvPicPr>
            <p:cNvPr id="6" name="Picture 8" descr="See the source image">
              <a:extLst>
                <a:ext uri="{FF2B5EF4-FFF2-40B4-BE49-F238E27FC236}">
                  <a16:creationId xmlns:a16="http://schemas.microsoft.com/office/drawing/2014/main" id="{B221CE7E-42DE-C1F5-E976-595143BCB8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340" y="221865"/>
              <a:ext cx="3975831" cy="7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C0A40B1A-02B5-CEC9-9D5C-6CB57D09D3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416" y="142778"/>
              <a:ext cx="875056" cy="87505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Text&#10;&#10;Description automatically generated with low confidence">
            <a:extLst>
              <a:ext uri="{FF2B5EF4-FFF2-40B4-BE49-F238E27FC236}">
                <a16:creationId xmlns:a16="http://schemas.microsoft.com/office/drawing/2014/main" id="{42845D5D-8ECE-ADE7-0AC2-CEBA703E8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445" y="576654"/>
            <a:ext cx="3737552" cy="1002193"/>
          </a:xfrm>
          <a:prstGeom prst="rect">
            <a:avLst/>
          </a:prstGeom>
        </p:spPr>
      </p:pic>
    </p:spTree>
    <p:extLst>
      <p:ext uri="{BB962C8B-B14F-4D97-AF65-F5344CB8AC3E}">
        <p14:creationId xmlns:p14="http://schemas.microsoft.com/office/powerpoint/2010/main" val="348146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1" name="Google Shape;301;p4"/>
          <p:cNvSpPr txBox="1"/>
          <p:nvPr/>
        </p:nvSpPr>
        <p:spPr>
          <a:xfrm>
            <a:off x="560191" y="1823025"/>
            <a:ext cx="10720987" cy="4329200"/>
          </a:xfrm>
          <a:prstGeom prst="rect">
            <a:avLst/>
          </a:prstGeom>
          <a:noFill/>
          <a:ln>
            <a:noFill/>
          </a:ln>
        </p:spPr>
        <p:txBody>
          <a:bodyPr spcFirstLastPara="1" wrap="square" lIns="91425" tIns="45700" rIns="91425" bIns="45700" anchor="t" anchorCtr="0">
            <a:normAutofit lnSpcReduction="10000"/>
          </a:bodyPr>
          <a:lstStyle/>
          <a:p>
            <a:pPr>
              <a:lnSpc>
                <a:spcPct val="100000"/>
              </a:lnSpc>
            </a:pPr>
            <a:r>
              <a:rPr lang="vi-VN" sz="2000" b="1">
                <a:solidFill>
                  <a:srgbClr val="002060"/>
                </a:solidFill>
                <a:latin typeface="Calibri"/>
                <a:cs typeface="Calibri"/>
              </a:rPr>
              <a:t>Ban điều hành EIT </a:t>
            </a:r>
            <a:r>
              <a:rPr lang="vi-VN" sz="2000">
                <a:solidFill>
                  <a:srgbClr val="002060"/>
                </a:solidFill>
                <a:latin typeface="Calibri"/>
                <a:cs typeface="Calibri"/>
              </a:rPr>
              <a:t>(GB): 12 thành viên, do Ủy ban Châu Âu bổ nhiệm, cân bằng giữa giáo dục đại học, nghiên cứu, đổi mới và kinh nghiệm kinh doanh </a:t>
            </a:r>
            <a:r>
              <a:rPr lang="vi-VN" sz="2000" err="1">
                <a:solidFill>
                  <a:srgbClr val="002060"/>
                </a:solidFill>
                <a:latin typeface="Calibri"/>
                <a:cs typeface="Calibri"/>
              </a:rPr>
              <a:t>cũng</a:t>
            </a:r>
            <a:r>
              <a:rPr lang="vi-VN" sz="2000">
                <a:solidFill>
                  <a:srgbClr val="002060"/>
                </a:solidFill>
                <a:latin typeface="Calibri"/>
                <a:cs typeface="Calibri"/>
              </a:rPr>
              <a:t> như </a:t>
            </a:r>
            <a:r>
              <a:rPr lang="en-US" sz="2000" err="1">
                <a:solidFill>
                  <a:srgbClr val="002060"/>
                </a:solidFill>
                <a:latin typeface="Calibri"/>
                <a:cs typeface="Calibri"/>
              </a:rPr>
              <a:t>cân</a:t>
            </a:r>
            <a:r>
              <a:rPr lang="en-US" sz="2000">
                <a:solidFill>
                  <a:srgbClr val="002060"/>
                </a:solidFill>
                <a:latin typeface="Calibri"/>
                <a:cs typeface="Calibri"/>
              </a:rPr>
              <a:t> </a:t>
            </a:r>
            <a:r>
              <a:rPr lang="en-US" sz="2000" err="1">
                <a:solidFill>
                  <a:srgbClr val="002060"/>
                </a:solidFill>
                <a:latin typeface="Calibri"/>
                <a:cs typeface="Calibri"/>
              </a:rPr>
              <a:t>bằng</a:t>
            </a:r>
            <a:r>
              <a:rPr lang="en-US" sz="2000">
                <a:solidFill>
                  <a:srgbClr val="002060"/>
                </a:solidFill>
                <a:latin typeface="Calibri"/>
                <a:cs typeface="Calibri"/>
              </a:rPr>
              <a:t> </a:t>
            </a:r>
            <a:r>
              <a:rPr lang="en-US" sz="2000" err="1">
                <a:solidFill>
                  <a:srgbClr val="002060"/>
                </a:solidFill>
                <a:latin typeface="Calibri"/>
                <a:cs typeface="Calibri"/>
              </a:rPr>
              <a:t>về</a:t>
            </a:r>
            <a:r>
              <a:rPr lang="en-US" sz="2000">
                <a:solidFill>
                  <a:srgbClr val="002060"/>
                </a:solidFill>
                <a:latin typeface="Calibri"/>
                <a:cs typeface="Calibri"/>
              </a:rPr>
              <a:t> </a:t>
            </a:r>
            <a:r>
              <a:rPr lang="vi-VN" sz="2000" err="1">
                <a:solidFill>
                  <a:srgbClr val="002060"/>
                </a:solidFill>
                <a:latin typeface="Calibri"/>
                <a:cs typeface="Calibri"/>
              </a:rPr>
              <a:t>giới</a:t>
            </a:r>
            <a:r>
              <a:rPr lang="vi-VN" sz="2000">
                <a:solidFill>
                  <a:srgbClr val="002060"/>
                </a:solidFill>
                <a:latin typeface="Calibri"/>
                <a:cs typeface="Calibri"/>
              </a:rPr>
              <a:t> </a:t>
            </a:r>
            <a:r>
              <a:rPr lang="vi-VN" sz="2000" err="1">
                <a:solidFill>
                  <a:srgbClr val="002060"/>
                </a:solidFill>
                <a:latin typeface="Calibri"/>
                <a:cs typeface="Calibri"/>
              </a:rPr>
              <a:t>và</a:t>
            </a:r>
            <a:r>
              <a:rPr lang="vi-VN" sz="2000">
                <a:solidFill>
                  <a:srgbClr val="002060"/>
                </a:solidFill>
                <a:latin typeface="Calibri"/>
                <a:cs typeface="Calibri"/>
              </a:rPr>
              <a:t> địa lý.</a:t>
            </a:r>
            <a:endParaRPr lang="en-US" sz="2000">
              <a:solidFill>
                <a:srgbClr val="002060"/>
              </a:solidFill>
              <a:latin typeface="Calibri"/>
              <a:cs typeface="Calibri"/>
            </a:endParaRPr>
          </a:p>
          <a:p>
            <a:pPr marL="800100" lvl="1" indent="-342900">
              <a:lnSpc>
                <a:spcPct val="100000"/>
              </a:lnSpc>
              <a:buFont typeface="Arial" panose="020B0604020202020204" pitchFamily="34" charset="0"/>
              <a:buChar char="•"/>
            </a:pPr>
            <a:r>
              <a:rPr lang="en-US" sz="2000">
                <a:solidFill>
                  <a:srgbClr val="002060"/>
                </a:solidFill>
                <a:latin typeface="Calibri"/>
                <a:cs typeface="Calibri"/>
              </a:rPr>
              <a:t>Các </a:t>
            </a:r>
            <a:r>
              <a:rPr lang="en-US" sz="2000" err="1">
                <a:solidFill>
                  <a:srgbClr val="002060"/>
                </a:solidFill>
                <a:latin typeface="Calibri"/>
                <a:cs typeface="Calibri"/>
              </a:rPr>
              <a:t>thành</a:t>
            </a:r>
            <a:r>
              <a:rPr lang="en-US" sz="2000">
                <a:solidFill>
                  <a:srgbClr val="002060"/>
                </a:solidFill>
                <a:latin typeface="Calibri"/>
                <a:cs typeface="Calibri"/>
              </a:rPr>
              <a:t> </a:t>
            </a:r>
            <a:r>
              <a:rPr lang="en-US" sz="2000" err="1">
                <a:solidFill>
                  <a:srgbClr val="002060"/>
                </a:solidFill>
                <a:latin typeface="Calibri"/>
                <a:cs typeface="Calibri"/>
              </a:rPr>
              <a:t>viên</a:t>
            </a:r>
            <a:r>
              <a:rPr lang="en-US" sz="2000">
                <a:solidFill>
                  <a:srgbClr val="002060"/>
                </a:solidFill>
                <a:latin typeface="Calibri"/>
                <a:cs typeface="Calibri"/>
              </a:rPr>
              <a:t> </a:t>
            </a:r>
            <a:r>
              <a:rPr lang="en-US" sz="2000" err="1">
                <a:solidFill>
                  <a:srgbClr val="002060"/>
                </a:solidFill>
                <a:latin typeface="Calibri"/>
                <a:cs typeface="Calibri"/>
              </a:rPr>
              <a:t>có</a:t>
            </a:r>
            <a:r>
              <a:rPr lang="en-US" sz="2000">
                <a:solidFill>
                  <a:srgbClr val="002060"/>
                </a:solidFill>
                <a:latin typeface="Calibri"/>
                <a:cs typeface="Calibri"/>
              </a:rPr>
              <a:t> </a:t>
            </a:r>
            <a:r>
              <a:rPr lang="en-US" sz="2000" err="1">
                <a:solidFill>
                  <a:srgbClr val="002060"/>
                </a:solidFill>
                <a:latin typeface="Calibri"/>
                <a:cs typeface="Calibri"/>
              </a:rPr>
              <a:t>nhiệm</a:t>
            </a:r>
            <a:r>
              <a:rPr lang="en-US" sz="2000">
                <a:solidFill>
                  <a:srgbClr val="002060"/>
                </a:solidFill>
                <a:latin typeface="Calibri"/>
                <a:cs typeface="Calibri"/>
              </a:rPr>
              <a:t> </a:t>
            </a:r>
            <a:r>
              <a:rPr lang="en-US" sz="2000" err="1">
                <a:solidFill>
                  <a:srgbClr val="002060"/>
                </a:solidFill>
                <a:latin typeface="Calibri"/>
                <a:cs typeface="Calibri"/>
              </a:rPr>
              <a:t>kỳ</a:t>
            </a:r>
            <a:r>
              <a:rPr lang="en-US" sz="2000">
                <a:solidFill>
                  <a:srgbClr val="002060"/>
                </a:solidFill>
                <a:latin typeface="Calibri"/>
                <a:cs typeface="Calibri"/>
              </a:rPr>
              <a:t> </a:t>
            </a:r>
            <a:r>
              <a:rPr lang="en-US" sz="2000" err="1">
                <a:solidFill>
                  <a:srgbClr val="002060"/>
                </a:solidFill>
                <a:latin typeface="Calibri"/>
                <a:cs typeface="Calibri"/>
              </a:rPr>
              <a:t>nhiệm</a:t>
            </a:r>
            <a:r>
              <a:rPr lang="en-US" sz="2000">
                <a:solidFill>
                  <a:srgbClr val="002060"/>
                </a:solidFill>
                <a:latin typeface="Calibri"/>
                <a:cs typeface="Calibri"/>
              </a:rPr>
              <a:t> </a:t>
            </a:r>
            <a:r>
              <a:rPr lang="en-US" sz="2000" err="1">
                <a:solidFill>
                  <a:srgbClr val="002060"/>
                </a:solidFill>
                <a:latin typeface="Calibri"/>
                <a:cs typeface="Calibri"/>
              </a:rPr>
              <a:t>kỳ</a:t>
            </a:r>
            <a:r>
              <a:rPr lang="en-US" sz="2000">
                <a:solidFill>
                  <a:srgbClr val="002060"/>
                </a:solidFill>
                <a:latin typeface="Calibri"/>
                <a:cs typeface="Calibri"/>
              </a:rPr>
              <a:t> 4 </a:t>
            </a:r>
            <a:r>
              <a:rPr lang="en-US" sz="2000" err="1">
                <a:solidFill>
                  <a:srgbClr val="002060"/>
                </a:solidFill>
                <a:latin typeface="Calibri"/>
                <a:cs typeface="Calibri"/>
              </a:rPr>
              <a:t>năm</a:t>
            </a:r>
            <a:r>
              <a:rPr lang="en-US" sz="2000">
                <a:solidFill>
                  <a:srgbClr val="002060"/>
                </a:solidFill>
                <a:latin typeface="Calibri"/>
                <a:cs typeface="Calibri"/>
              </a:rPr>
              <a:t> </a:t>
            </a:r>
            <a:r>
              <a:rPr lang="en-US" sz="2000" err="1">
                <a:solidFill>
                  <a:srgbClr val="002060"/>
                </a:solidFill>
                <a:latin typeface="Calibri"/>
                <a:cs typeface="Calibri"/>
              </a:rPr>
              <a:t>không</a:t>
            </a:r>
            <a:r>
              <a:rPr lang="en-US" sz="2000">
                <a:solidFill>
                  <a:srgbClr val="002060"/>
                </a:solidFill>
                <a:latin typeface="Calibri"/>
                <a:cs typeface="Calibri"/>
              </a:rPr>
              <a:t> </a:t>
            </a:r>
            <a:r>
              <a:rPr lang="en-US" sz="2000" err="1">
                <a:solidFill>
                  <a:srgbClr val="002060"/>
                </a:solidFill>
                <a:latin typeface="Calibri"/>
                <a:cs typeface="Calibri"/>
              </a:rPr>
              <a:t>gia</a:t>
            </a:r>
            <a:r>
              <a:rPr lang="en-US" sz="2000">
                <a:solidFill>
                  <a:srgbClr val="002060"/>
                </a:solidFill>
                <a:latin typeface="Calibri"/>
                <a:cs typeface="Calibri"/>
              </a:rPr>
              <a:t> </a:t>
            </a:r>
            <a:r>
              <a:rPr lang="en-US" sz="2000" err="1">
                <a:solidFill>
                  <a:srgbClr val="002060"/>
                </a:solidFill>
                <a:latin typeface="Calibri"/>
                <a:cs typeface="Calibri"/>
              </a:rPr>
              <a:t>hạn</a:t>
            </a:r>
            <a:r>
              <a:rPr lang="en-US" sz="2000">
                <a:solidFill>
                  <a:srgbClr val="002060"/>
                </a:solidFill>
                <a:latin typeface="Calibri"/>
                <a:cs typeface="Calibri"/>
              </a:rPr>
              <a:t>; </a:t>
            </a:r>
            <a:r>
              <a:rPr lang="en-US" sz="2000" err="1">
                <a:solidFill>
                  <a:srgbClr val="002060"/>
                </a:solidFill>
                <a:latin typeface="Calibri"/>
                <a:cs typeface="Calibri"/>
              </a:rPr>
              <a:t>độc</a:t>
            </a:r>
            <a:r>
              <a:rPr lang="en-US" sz="2000">
                <a:solidFill>
                  <a:srgbClr val="002060"/>
                </a:solidFill>
                <a:latin typeface="Calibri"/>
                <a:cs typeface="Calibri"/>
              </a:rPr>
              <a:t> </a:t>
            </a:r>
            <a:r>
              <a:rPr lang="en-US" sz="2000" err="1">
                <a:solidFill>
                  <a:srgbClr val="002060"/>
                </a:solidFill>
                <a:latin typeface="Calibri"/>
                <a:cs typeface="Calibri"/>
              </a:rPr>
              <a:t>lập</a:t>
            </a:r>
            <a:r>
              <a:rPr lang="en-US" sz="2000">
                <a:solidFill>
                  <a:srgbClr val="002060"/>
                </a:solidFill>
                <a:latin typeface="Calibri"/>
                <a:cs typeface="Calibri"/>
              </a:rPr>
              <a:t> </a:t>
            </a:r>
            <a:r>
              <a:rPr lang="en-US" sz="2000" err="1">
                <a:solidFill>
                  <a:srgbClr val="002060"/>
                </a:solidFill>
                <a:latin typeface="Calibri"/>
                <a:cs typeface="Calibri"/>
              </a:rPr>
              <a:t>và</a:t>
            </a:r>
            <a:r>
              <a:rPr lang="en-US" sz="2000">
                <a:solidFill>
                  <a:srgbClr val="002060"/>
                </a:solidFill>
                <a:latin typeface="Calibri"/>
                <a:cs typeface="Calibri"/>
              </a:rPr>
              <a:t> </a:t>
            </a:r>
            <a:r>
              <a:rPr lang="en-US" sz="2000" err="1">
                <a:solidFill>
                  <a:srgbClr val="002060"/>
                </a:solidFill>
                <a:latin typeface="Calibri"/>
                <a:cs typeface="Calibri"/>
              </a:rPr>
              <a:t>tự</a:t>
            </a:r>
            <a:r>
              <a:rPr lang="en-US" sz="2000">
                <a:solidFill>
                  <a:srgbClr val="002060"/>
                </a:solidFill>
                <a:latin typeface="Calibri"/>
                <a:cs typeface="Calibri"/>
              </a:rPr>
              <a:t> </a:t>
            </a:r>
            <a:r>
              <a:rPr lang="en-US" sz="2000" err="1">
                <a:solidFill>
                  <a:srgbClr val="002060"/>
                </a:solidFill>
                <a:latin typeface="Calibri"/>
                <a:cs typeface="Calibri"/>
              </a:rPr>
              <a:t>chủ</a:t>
            </a:r>
            <a:r>
              <a:rPr lang="en-US" sz="2000">
                <a:solidFill>
                  <a:srgbClr val="002060"/>
                </a:solidFill>
                <a:latin typeface="Calibri"/>
                <a:cs typeface="Calibri"/>
              </a:rPr>
              <a:t> </a:t>
            </a:r>
            <a:r>
              <a:rPr lang="en-US" sz="2000" err="1">
                <a:solidFill>
                  <a:srgbClr val="002060"/>
                </a:solidFill>
                <a:latin typeface="Calibri"/>
                <a:cs typeface="Calibri"/>
              </a:rPr>
              <a:t>trong</a:t>
            </a:r>
            <a:r>
              <a:rPr lang="en-US" sz="2000">
                <a:solidFill>
                  <a:srgbClr val="002060"/>
                </a:solidFill>
                <a:latin typeface="Calibri"/>
                <a:cs typeface="Calibri"/>
              </a:rPr>
              <a:t> </a:t>
            </a:r>
            <a:r>
              <a:rPr lang="en-US" sz="2000" err="1">
                <a:solidFill>
                  <a:srgbClr val="002060"/>
                </a:solidFill>
                <a:latin typeface="Calibri"/>
                <a:cs typeface="Calibri"/>
              </a:rPr>
              <a:t>việc</a:t>
            </a:r>
            <a:r>
              <a:rPr lang="en-US" sz="2000">
                <a:solidFill>
                  <a:srgbClr val="002060"/>
                </a:solidFill>
                <a:latin typeface="Calibri"/>
                <a:cs typeface="Calibri"/>
              </a:rPr>
              <a:t> </a:t>
            </a:r>
            <a:r>
              <a:rPr lang="en-US" sz="2000" err="1">
                <a:solidFill>
                  <a:srgbClr val="002060"/>
                </a:solidFill>
                <a:latin typeface="Calibri"/>
                <a:cs typeface="Calibri"/>
              </a:rPr>
              <a:t>ra</a:t>
            </a:r>
            <a:r>
              <a:rPr lang="en-US" sz="2000">
                <a:solidFill>
                  <a:srgbClr val="002060"/>
                </a:solidFill>
                <a:latin typeface="Calibri"/>
                <a:cs typeface="Calibri"/>
              </a:rPr>
              <a:t> </a:t>
            </a:r>
            <a:r>
              <a:rPr lang="en-US" sz="2000" err="1">
                <a:solidFill>
                  <a:srgbClr val="002060"/>
                </a:solidFill>
                <a:latin typeface="Calibri"/>
                <a:cs typeface="Calibri"/>
              </a:rPr>
              <a:t>quyết</a:t>
            </a:r>
            <a:r>
              <a:rPr lang="en-US" sz="2000">
                <a:solidFill>
                  <a:srgbClr val="002060"/>
                </a:solidFill>
                <a:latin typeface="Calibri"/>
                <a:cs typeface="Calibri"/>
              </a:rPr>
              <a:t> </a:t>
            </a:r>
            <a:r>
              <a:rPr lang="en-US" sz="2000" err="1">
                <a:solidFill>
                  <a:srgbClr val="002060"/>
                </a:solidFill>
                <a:latin typeface="Calibri"/>
                <a:cs typeface="Calibri"/>
              </a:rPr>
              <a:t>định</a:t>
            </a:r>
            <a:r>
              <a:rPr lang="en-US" sz="2000">
                <a:solidFill>
                  <a:srgbClr val="002060"/>
                </a:solidFill>
                <a:latin typeface="Calibri"/>
                <a:cs typeface="Calibri"/>
              </a:rPr>
              <a:t> </a:t>
            </a:r>
            <a:r>
              <a:rPr lang="en-US" sz="2000" err="1">
                <a:solidFill>
                  <a:srgbClr val="002060"/>
                </a:solidFill>
                <a:latin typeface="Calibri"/>
                <a:cs typeface="Calibri"/>
              </a:rPr>
              <a:t>và</a:t>
            </a:r>
            <a:r>
              <a:rPr lang="en-US" sz="2000">
                <a:solidFill>
                  <a:srgbClr val="002060"/>
                </a:solidFill>
                <a:latin typeface="Calibri"/>
                <a:cs typeface="Calibri"/>
              </a:rPr>
              <a:t> </a:t>
            </a:r>
            <a:r>
              <a:rPr lang="en-US" sz="2000" err="1">
                <a:solidFill>
                  <a:srgbClr val="002060"/>
                </a:solidFill>
                <a:latin typeface="Calibri"/>
                <a:cs typeface="Calibri"/>
              </a:rPr>
              <a:t>chịu</a:t>
            </a:r>
            <a:r>
              <a:rPr lang="en-US" sz="2000">
                <a:solidFill>
                  <a:srgbClr val="002060"/>
                </a:solidFill>
                <a:latin typeface="Calibri"/>
                <a:cs typeface="Calibri"/>
              </a:rPr>
              <a:t> </a:t>
            </a:r>
            <a:r>
              <a:rPr lang="en-US" sz="2000" err="1">
                <a:solidFill>
                  <a:srgbClr val="002060"/>
                </a:solidFill>
                <a:latin typeface="Calibri"/>
                <a:cs typeface="Calibri"/>
              </a:rPr>
              <a:t>trách</a:t>
            </a:r>
            <a:r>
              <a:rPr lang="en-US" sz="2000">
                <a:solidFill>
                  <a:srgbClr val="002060"/>
                </a:solidFill>
                <a:latin typeface="Calibri"/>
                <a:cs typeface="Calibri"/>
              </a:rPr>
              <a:t> </a:t>
            </a:r>
            <a:r>
              <a:rPr lang="en-US" sz="2000" err="1">
                <a:solidFill>
                  <a:srgbClr val="002060"/>
                </a:solidFill>
                <a:latin typeface="Calibri"/>
                <a:cs typeface="Calibri"/>
              </a:rPr>
              <a:t>nhiệm</a:t>
            </a:r>
            <a:r>
              <a:rPr lang="en-US" sz="2000">
                <a:solidFill>
                  <a:srgbClr val="002060"/>
                </a:solidFill>
                <a:latin typeface="Calibri"/>
                <a:cs typeface="Calibri"/>
              </a:rPr>
              <a:t> </a:t>
            </a:r>
            <a:r>
              <a:rPr lang="en-US" sz="2000" err="1">
                <a:solidFill>
                  <a:srgbClr val="002060"/>
                </a:solidFill>
                <a:latin typeface="Calibri"/>
                <a:cs typeface="Calibri"/>
              </a:rPr>
              <a:t>về</a:t>
            </a:r>
            <a:r>
              <a:rPr lang="en-US" sz="2000">
                <a:solidFill>
                  <a:srgbClr val="002060"/>
                </a:solidFill>
                <a:latin typeface="Calibri"/>
                <a:cs typeface="Calibri"/>
              </a:rPr>
              <a:t> </a:t>
            </a:r>
            <a:r>
              <a:rPr lang="en-US" sz="2000" err="1">
                <a:solidFill>
                  <a:srgbClr val="002060"/>
                </a:solidFill>
                <a:latin typeface="Calibri"/>
                <a:cs typeface="Calibri"/>
              </a:rPr>
              <a:t>việc</a:t>
            </a:r>
            <a:r>
              <a:rPr lang="en-US" sz="2000">
                <a:solidFill>
                  <a:srgbClr val="002060"/>
                </a:solidFill>
                <a:latin typeface="Calibri"/>
                <a:cs typeface="Calibri"/>
              </a:rPr>
              <a:t> </a:t>
            </a:r>
            <a:r>
              <a:rPr lang="en-US" sz="2000" err="1">
                <a:solidFill>
                  <a:srgbClr val="002060"/>
                </a:solidFill>
                <a:latin typeface="Calibri"/>
                <a:cs typeface="Calibri"/>
              </a:rPr>
              <a:t>lựa</a:t>
            </a:r>
            <a:r>
              <a:rPr lang="en-US" sz="2000">
                <a:solidFill>
                  <a:srgbClr val="002060"/>
                </a:solidFill>
                <a:latin typeface="Calibri"/>
                <a:cs typeface="Calibri"/>
              </a:rPr>
              <a:t> </a:t>
            </a:r>
            <a:r>
              <a:rPr lang="en-US" sz="2000" err="1">
                <a:solidFill>
                  <a:srgbClr val="002060"/>
                </a:solidFill>
                <a:latin typeface="Calibri"/>
                <a:cs typeface="Calibri"/>
              </a:rPr>
              <a:t>chọn</a:t>
            </a:r>
            <a:r>
              <a:rPr lang="en-US" sz="2000">
                <a:solidFill>
                  <a:srgbClr val="002060"/>
                </a:solidFill>
                <a:latin typeface="Calibri"/>
                <a:cs typeface="Calibri"/>
              </a:rPr>
              <a:t>, </a:t>
            </a:r>
            <a:r>
              <a:rPr lang="en-US" sz="2000" err="1">
                <a:solidFill>
                  <a:srgbClr val="002060"/>
                </a:solidFill>
                <a:latin typeface="Calibri"/>
                <a:cs typeface="Calibri"/>
              </a:rPr>
              <a:t>đánh</a:t>
            </a:r>
            <a:r>
              <a:rPr lang="en-US" sz="2000">
                <a:solidFill>
                  <a:srgbClr val="002060"/>
                </a:solidFill>
                <a:latin typeface="Calibri"/>
                <a:cs typeface="Calibri"/>
              </a:rPr>
              <a:t> </a:t>
            </a:r>
            <a:r>
              <a:rPr lang="en-US" sz="2000" err="1">
                <a:solidFill>
                  <a:srgbClr val="002060"/>
                </a:solidFill>
                <a:latin typeface="Calibri"/>
                <a:cs typeface="Calibri"/>
              </a:rPr>
              <a:t>giá</a:t>
            </a:r>
            <a:r>
              <a:rPr lang="en-US" sz="2000">
                <a:solidFill>
                  <a:srgbClr val="002060"/>
                </a:solidFill>
                <a:latin typeface="Calibri"/>
                <a:cs typeface="Calibri"/>
              </a:rPr>
              <a:t> </a:t>
            </a:r>
            <a:r>
              <a:rPr lang="en-US" sz="2000" err="1">
                <a:solidFill>
                  <a:srgbClr val="002060"/>
                </a:solidFill>
                <a:latin typeface="Calibri"/>
                <a:cs typeface="Calibri"/>
              </a:rPr>
              <a:t>và</a:t>
            </a:r>
            <a:r>
              <a:rPr lang="en-US" sz="2000">
                <a:solidFill>
                  <a:srgbClr val="002060"/>
                </a:solidFill>
                <a:latin typeface="Calibri"/>
                <a:cs typeface="Calibri"/>
              </a:rPr>
              <a:t> </a:t>
            </a:r>
            <a:r>
              <a:rPr lang="en-US" sz="2000" err="1">
                <a:solidFill>
                  <a:srgbClr val="002060"/>
                </a:solidFill>
                <a:latin typeface="Calibri"/>
                <a:cs typeface="Calibri"/>
              </a:rPr>
              <a:t>hỗ</a:t>
            </a:r>
            <a:r>
              <a:rPr lang="en-US" sz="2000">
                <a:solidFill>
                  <a:srgbClr val="002060"/>
                </a:solidFill>
                <a:latin typeface="Calibri"/>
                <a:cs typeface="Calibri"/>
              </a:rPr>
              <a:t> </a:t>
            </a:r>
            <a:r>
              <a:rPr lang="en-US" sz="2000" err="1">
                <a:solidFill>
                  <a:srgbClr val="002060"/>
                </a:solidFill>
                <a:latin typeface="Calibri"/>
                <a:cs typeface="Calibri"/>
              </a:rPr>
              <a:t>trợ</a:t>
            </a:r>
            <a:r>
              <a:rPr lang="en-US" sz="2000">
                <a:solidFill>
                  <a:srgbClr val="002060"/>
                </a:solidFill>
                <a:latin typeface="Calibri"/>
                <a:cs typeface="Calibri"/>
              </a:rPr>
              <a:t> </a:t>
            </a:r>
            <a:r>
              <a:rPr lang="en-US" sz="2000" b="1" err="1">
                <a:solidFill>
                  <a:srgbClr val="002060"/>
                </a:solidFill>
                <a:latin typeface="Calibri"/>
                <a:cs typeface="Calibri"/>
              </a:rPr>
              <a:t>Cộng</a:t>
            </a:r>
            <a:r>
              <a:rPr lang="en-US" sz="2000" b="1">
                <a:solidFill>
                  <a:srgbClr val="002060"/>
                </a:solidFill>
                <a:latin typeface="Calibri"/>
                <a:cs typeface="Calibri"/>
              </a:rPr>
              <a:t> </a:t>
            </a:r>
            <a:r>
              <a:rPr lang="en-US" sz="2000" b="1" err="1">
                <a:solidFill>
                  <a:srgbClr val="002060"/>
                </a:solidFill>
                <a:latin typeface="Calibri"/>
                <a:cs typeface="Calibri"/>
              </a:rPr>
              <a:t>đồng</a:t>
            </a:r>
            <a:r>
              <a:rPr lang="en-US" sz="2000" b="1">
                <a:solidFill>
                  <a:srgbClr val="002060"/>
                </a:solidFill>
                <a:latin typeface="Calibri"/>
                <a:cs typeface="Calibri"/>
              </a:rPr>
              <a:t> </a:t>
            </a:r>
            <a:r>
              <a:rPr lang="en-US" sz="2000" b="1" err="1">
                <a:solidFill>
                  <a:srgbClr val="002060"/>
                </a:solidFill>
                <a:latin typeface="Calibri"/>
                <a:cs typeface="Calibri"/>
              </a:rPr>
              <a:t>Kiến</a:t>
            </a:r>
            <a:r>
              <a:rPr lang="en-US" sz="2000" b="1">
                <a:solidFill>
                  <a:srgbClr val="002060"/>
                </a:solidFill>
                <a:latin typeface="Calibri"/>
                <a:cs typeface="Calibri"/>
              </a:rPr>
              <a:t> </a:t>
            </a:r>
            <a:r>
              <a:rPr lang="en-US" sz="2000" b="1" err="1">
                <a:solidFill>
                  <a:srgbClr val="002060"/>
                </a:solidFill>
                <a:latin typeface="Calibri"/>
                <a:cs typeface="Calibri"/>
              </a:rPr>
              <a:t>thức</a:t>
            </a:r>
            <a:r>
              <a:rPr lang="en-US" sz="2000" b="1">
                <a:solidFill>
                  <a:srgbClr val="002060"/>
                </a:solidFill>
                <a:latin typeface="Calibri"/>
                <a:cs typeface="Calibri"/>
              </a:rPr>
              <a:t> </a:t>
            </a:r>
            <a:r>
              <a:rPr lang="en-US" sz="2000" b="1" err="1">
                <a:solidFill>
                  <a:srgbClr val="002060"/>
                </a:solidFill>
                <a:latin typeface="Calibri"/>
                <a:cs typeface="Calibri"/>
              </a:rPr>
              <a:t>và</a:t>
            </a:r>
            <a:r>
              <a:rPr lang="en-US" sz="2000" b="1">
                <a:solidFill>
                  <a:srgbClr val="002060"/>
                </a:solidFill>
                <a:latin typeface="Calibri"/>
                <a:cs typeface="Calibri"/>
              </a:rPr>
              <a:t> </a:t>
            </a:r>
            <a:r>
              <a:rPr lang="en-US" sz="2000" b="1" err="1">
                <a:solidFill>
                  <a:srgbClr val="002060"/>
                </a:solidFill>
                <a:latin typeface="Calibri"/>
                <a:cs typeface="Calibri"/>
              </a:rPr>
              <a:t>Đổi</a:t>
            </a:r>
            <a:r>
              <a:rPr lang="en-US" sz="2000" b="1">
                <a:solidFill>
                  <a:srgbClr val="002060"/>
                </a:solidFill>
                <a:latin typeface="Calibri"/>
                <a:cs typeface="Calibri"/>
              </a:rPr>
              <a:t> </a:t>
            </a:r>
            <a:r>
              <a:rPr lang="en-US" sz="2000" b="1" err="1">
                <a:solidFill>
                  <a:srgbClr val="002060"/>
                </a:solidFill>
                <a:latin typeface="Calibri"/>
                <a:cs typeface="Calibri"/>
              </a:rPr>
              <a:t>mới</a:t>
            </a:r>
            <a:r>
              <a:rPr lang="en-US" sz="2000" b="1">
                <a:solidFill>
                  <a:srgbClr val="002060"/>
                </a:solidFill>
                <a:latin typeface="Calibri"/>
                <a:cs typeface="Calibri"/>
              </a:rPr>
              <a:t> EIT (KIC);</a:t>
            </a:r>
          </a:p>
          <a:p>
            <a:pPr marL="800100" lvl="1" indent="-342900">
              <a:lnSpc>
                <a:spcPct val="100000"/>
              </a:lnSpc>
              <a:buFont typeface="Arial" panose="020B0604020202020204" pitchFamily="34" charset="0"/>
              <a:buChar char="•"/>
            </a:pPr>
            <a:r>
              <a:rPr lang="en-US" sz="2000" b="1" err="1">
                <a:solidFill>
                  <a:srgbClr val="002060"/>
                </a:solidFill>
                <a:latin typeface="Calibri"/>
                <a:cs typeface="Calibri"/>
              </a:rPr>
              <a:t>Ủy</a:t>
            </a:r>
            <a:r>
              <a:rPr lang="en-US" sz="2000" b="1">
                <a:solidFill>
                  <a:srgbClr val="002060"/>
                </a:solidFill>
                <a:latin typeface="Calibri"/>
                <a:cs typeface="Calibri"/>
              </a:rPr>
              <a:t> ban </a:t>
            </a:r>
            <a:r>
              <a:rPr lang="en-US" sz="2000" b="1" err="1">
                <a:solidFill>
                  <a:srgbClr val="002060"/>
                </a:solidFill>
                <a:latin typeface="Calibri"/>
                <a:cs typeface="Calibri"/>
              </a:rPr>
              <a:t>điều</a:t>
            </a:r>
            <a:r>
              <a:rPr lang="en-US" sz="2000" b="1">
                <a:solidFill>
                  <a:srgbClr val="002060"/>
                </a:solidFill>
                <a:latin typeface="Calibri"/>
                <a:cs typeface="Calibri"/>
              </a:rPr>
              <a:t> </a:t>
            </a:r>
            <a:r>
              <a:rPr lang="en-US" sz="2000" b="1" err="1">
                <a:solidFill>
                  <a:srgbClr val="002060"/>
                </a:solidFill>
                <a:latin typeface="Calibri"/>
                <a:cs typeface="Calibri"/>
              </a:rPr>
              <a:t>hành</a:t>
            </a:r>
            <a:r>
              <a:rPr lang="en-US" sz="2000" b="1">
                <a:solidFill>
                  <a:srgbClr val="002060"/>
                </a:solidFill>
                <a:latin typeface="Calibri"/>
                <a:cs typeface="Calibri"/>
              </a:rPr>
              <a:t> (EC) </a:t>
            </a:r>
            <a:r>
              <a:rPr lang="en-US" sz="2000" err="1">
                <a:solidFill>
                  <a:srgbClr val="002060"/>
                </a:solidFill>
                <a:latin typeface="Calibri"/>
                <a:cs typeface="Calibri"/>
              </a:rPr>
              <a:t>hỗ</a:t>
            </a:r>
            <a:r>
              <a:rPr lang="en-US" sz="2000">
                <a:solidFill>
                  <a:srgbClr val="002060"/>
                </a:solidFill>
                <a:latin typeface="Calibri"/>
                <a:cs typeface="Calibri"/>
              </a:rPr>
              <a:t> </a:t>
            </a:r>
            <a:r>
              <a:rPr lang="en-US" sz="2000" err="1">
                <a:solidFill>
                  <a:srgbClr val="002060"/>
                </a:solidFill>
                <a:latin typeface="Calibri"/>
                <a:cs typeface="Calibri"/>
              </a:rPr>
              <a:t>trợ</a:t>
            </a:r>
            <a:r>
              <a:rPr lang="en-US" sz="2000">
                <a:solidFill>
                  <a:srgbClr val="002060"/>
                </a:solidFill>
                <a:latin typeface="Calibri"/>
                <a:cs typeface="Calibri"/>
              </a:rPr>
              <a:t> GB, bao </a:t>
            </a:r>
            <a:r>
              <a:rPr lang="en-US" sz="2000" err="1">
                <a:solidFill>
                  <a:srgbClr val="002060"/>
                </a:solidFill>
                <a:latin typeface="Calibri"/>
                <a:cs typeface="Calibri"/>
              </a:rPr>
              <a:t>gồm</a:t>
            </a:r>
            <a:r>
              <a:rPr lang="en-US" sz="2000">
                <a:solidFill>
                  <a:srgbClr val="002060"/>
                </a:solidFill>
                <a:latin typeface="Calibri"/>
                <a:cs typeface="Calibri"/>
              </a:rPr>
              <a:t> </a:t>
            </a:r>
            <a:r>
              <a:rPr lang="en-US" sz="2000" err="1">
                <a:solidFill>
                  <a:srgbClr val="002060"/>
                </a:solidFill>
                <a:latin typeface="Calibri"/>
                <a:cs typeface="Calibri"/>
              </a:rPr>
              <a:t>Chủ</a:t>
            </a:r>
            <a:r>
              <a:rPr lang="en-US" sz="2000">
                <a:solidFill>
                  <a:srgbClr val="002060"/>
                </a:solidFill>
                <a:latin typeface="Calibri"/>
                <a:cs typeface="Calibri"/>
              </a:rPr>
              <a:t> </a:t>
            </a:r>
            <a:r>
              <a:rPr lang="en-US" sz="2000" err="1">
                <a:solidFill>
                  <a:srgbClr val="002060"/>
                </a:solidFill>
                <a:latin typeface="Calibri"/>
                <a:cs typeface="Calibri"/>
              </a:rPr>
              <a:t>tịch</a:t>
            </a:r>
            <a:r>
              <a:rPr lang="en-US" sz="2000">
                <a:solidFill>
                  <a:srgbClr val="002060"/>
                </a:solidFill>
                <a:latin typeface="Calibri"/>
                <a:cs typeface="Calibri"/>
              </a:rPr>
              <a:t> GB EIT </a:t>
            </a:r>
            <a:r>
              <a:rPr lang="en-US" sz="2000" err="1">
                <a:solidFill>
                  <a:srgbClr val="002060"/>
                </a:solidFill>
                <a:latin typeface="Calibri"/>
                <a:cs typeface="Calibri"/>
              </a:rPr>
              <a:t>và</a:t>
            </a:r>
            <a:r>
              <a:rPr lang="en-US" sz="2000">
                <a:solidFill>
                  <a:srgbClr val="002060"/>
                </a:solidFill>
                <a:latin typeface="Calibri"/>
                <a:cs typeface="Calibri"/>
              </a:rPr>
              <a:t> </a:t>
            </a:r>
            <a:r>
              <a:rPr lang="en-US" sz="2000" err="1">
                <a:solidFill>
                  <a:srgbClr val="002060"/>
                </a:solidFill>
                <a:latin typeface="Calibri"/>
                <a:cs typeface="Calibri"/>
              </a:rPr>
              <a:t>ba</a:t>
            </a:r>
            <a:r>
              <a:rPr lang="en-US" sz="2000">
                <a:solidFill>
                  <a:srgbClr val="002060"/>
                </a:solidFill>
                <a:latin typeface="Calibri"/>
                <a:cs typeface="Calibri"/>
              </a:rPr>
              <a:t> </a:t>
            </a:r>
            <a:r>
              <a:rPr lang="en-US" sz="2000" err="1">
                <a:solidFill>
                  <a:srgbClr val="002060"/>
                </a:solidFill>
                <a:latin typeface="Calibri"/>
                <a:cs typeface="Calibri"/>
              </a:rPr>
              <a:t>thành</a:t>
            </a:r>
            <a:r>
              <a:rPr lang="en-US" sz="2000">
                <a:solidFill>
                  <a:srgbClr val="002060"/>
                </a:solidFill>
                <a:latin typeface="Calibri"/>
                <a:cs typeface="Calibri"/>
              </a:rPr>
              <a:t> </a:t>
            </a:r>
            <a:r>
              <a:rPr lang="en-US" sz="2000" err="1">
                <a:solidFill>
                  <a:srgbClr val="002060"/>
                </a:solidFill>
                <a:latin typeface="Calibri"/>
                <a:cs typeface="Calibri"/>
              </a:rPr>
              <a:t>viên</a:t>
            </a:r>
            <a:r>
              <a:rPr lang="en-US" sz="2000">
                <a:solidFill>
                  <a:srgbClr val="002060"/>
                </a:solidFill>
                <a:latin typeface="Calibri"/>
                <a:cs typeface="Calibri"/>
              </a:rPr>
              <a:t> GB.</a:t>
            </a:r>
          </a:p>
          <a:p>
            <a:pPr marL="800100" lvl="1" indent="-342900">
              <a:lnSpc>
                <a:spcPct val="100000"/>
              </a:lnSpc>
              <a:buFont typeface="Arial" panose="020B0604020202020204" pitchFamily="34" charset="0"/>
              <a:buChar char="•"/>
            </a:pPr>
            <a:r>
              <a:rPr lang="en-US" sz="2000" b="1">
                <a:solidFill>
                  <a:srgbClr val="002060"/>
                </a:solidFill>
                <a:latin typeface="Calibri"/>
                <a:cs typeface="Calibri"/>
              </a:rPr>
              <a:t>Quan </a:t>
            </a:r>
            <a:r>
              <a:rPr lang="en-US" sz="2000" b="1" err="1">
                <a:solidFill>
                  <a:srgbClr val="002060"/>
                </a:solidFill>
                <a:latin typeface="Calibri"/>
                <a:cs typeface="Calibri"/>
              </a:rPr>
              <a:t>sát</a:t>
            </a:r>
            <a:r>
              <a:rPr lang="en-US" sz="2000" b="1">
                <a:solidFill>
                  <a:srgbClr val="002060"/>
                </a:solidFill>
                <a:latin typeface="Calibri"/>
                <a:cs typeface="Calibri"/>
              </a:rPr>
              <a:t> </a:t>
            </a:r>
            <a:r>
              <a:rPr lang="en-US" sz="2000" b="1" err="1">
                <a:solidFill>
                  <a:srgbClr val="002060"/>
                </a:solidFill>
                <a:latin typeface="Calibri"/>
                <a:cs typeface="Calibri"/>
              </a:rPr>
              <a:t>viên</a:t>
            </a:r>
            <a:r>
              <a:rPr lang="en-US" sz="2000" b="1">
                <a:solidFill>
                  <a:srgbClr val="002060"/>
                </a:solidFill>
                <a:latin typeface="Calibri"/>
                <a:cs typeface="Calibri"/>
              </a:rPr>
              <a:t> </a:t>
            </a:r>
            <a:r>
              <a:rPr lang="en-US" sz="2000" b="1" err="1">
                <a:solidFill>
                  <a:srgbClr val="002060"/>
                </a:solidFill>
                <a:latin typeface="Calibri"/>
                <a:cs typeface="Calibri"/>
              </a:rPr>
              <a:t>của</a:t>
            </a:r>
            <a:r>
              <a:rPr lang="en-US" sz="2000" b="1">
                <a:solidFill>
                  <a:srgbClr val="002060"/>
                </a:solidFill>
                <a:latin typeface="Calibri"/>
                <a:cs typeface="Calibri"/>
              </a:rPr>
              <a:t> </a:t>
            </a:r>
            <a:r>
              <a:rPr lang="en-US" sz="2000" b="1" err="1">
                <a:solidFill>
                  <a:srgbClr val="002060"/>
                </a:solidFill>
                <a:latin typeface="Calibri"/>
                <a:cs typeface="Calibri"/>
              </a:rPr>
              <a:t>Ủy</a:t>
            </a:r>
            <a:r>
              <a:rPr lang="en-US" sz="2000" b="1">
                <a:solidFill>
                  <a:srgbClr val="002060"/>
                </a:solidFill>
                <a:latin typeface="Calibri"/>
                <a:cs typeface="Calibri"/>
              </a:rPr>
              <a:t> ban Châu </a:t>
            </a:r>
            <a:r>
              <a:rPr lang="en-US" sz="2000" b="1" err="1">
                <a:solidFill>
                  <a:srgbClr val="002060"/>
                </a:solidFill>
                <a:latin typeface="Calibri"/>
                <a:cs typeface="Calibri"/>
              </a:rPr>
              <a:t>Âu</a:t>
            </a:r>
            <a:r>
              <a:rPr lang="en-US" sz="2000">
                <a:solidFill>
                  <a:srgbClr val="002060"/>
                </a:solidFill>
                <a:latin typeface="Calibri"/>
                <a:cs typeface="Calibri"/>
              </a:rPr>
              <a:t>: </a:t>
            </a:r>
            <a:r>
              <a:rPr lang="en-US" sz="2000" err="1">
                <a:solidFill>
                  <a:srgbClr val="002060"/>
                </a:solidFill>
                <a:latin typeface="Calibri"/>
                <a:cs typeface="Calibri"/>
              </a:rPr>
              <a:t>Ủy</a:t>
            </a:r>
            <a:r>
              <a:rPr lang="en-US" sz="2000">
                <a:solidFill>
                  <a:srgbClr val="002060"/>
                </a:solidFill>
                <a:latin typeface="Calibri"/>
                <a:cs typeface="Calibri"/>
              </a:rPr>
              <a:t> ban EU </a:t>
            </a:r>
            <a:r>
              <a:rPr lang="en-US" sz="2000" err="1">
                <a:solidFill>
                  <a:srgbClr val="002060"/>
                </a:solidFill>
                <a:latin typeface="Calibri"/>
                <a:cs typeface="Calibri"/>
              </a:rPr>
              <a:t>chỉ</a:t>
            </a:r>
            <a:r>
              <a:rPr lang="en-US" sz="2000">
                <a:solidFill>
                  <a:srgbClr val="002060"/>
                </a:solidFill>
                <a:latin typeface="Calibri"/>
                <a:cs typeface="Calibri"/>
              </a:rPr>
              <a:t> </a:t>
            </a:r>
            <a:r>
              <a:rPr lang="en-US" sz="2000" err="1">
                <a:solidFill>
                  <a:srgbClr val="002060"/>
                </a:solidFill>
                <a:latin typeface="Calibri"/>
                <a:cs typeface="Calibri"/>
              </a:rPr>
              <a:t>định</a:t>
            </a:r>
            <a:r>
              <a:rPr lang="en-US" sz="2000">
                <a:solidFill>
                  <a:srgbClr val="002060"/>
                </a:solidFill>
                <a:latin typeface="Calibri"/>
                <a:cs typeface="Calibri"/>
              </a:rPr>
              <a:t> </a:t>
            </a:r>
            <a:r>
              <a:rPr lang="en-US" sz="2000" err="1">
                <a:solidFill>
                  <a:srgbClr val="002060"/>
                </a:solidFill>
                <a:latin typeface="Calibri"/>
                <a:cs typeface="Calibri"/>
              </a:rPr>
              <a:t>tham</a:t>
            </a:r>
            <a:r>
              <a:rPr lang="en-US" sz="2000">
                <a:solidFill>
                  <a:srgbClr val="002060"/>
                </a:solidFill>
                <a:latin typeface="Calibri"/>
                <a:cs typeface="Calibri"/>
              </a:rPr>
              <a:t> </a:t>
            </a:r>
            <a:r>
              <a:rPr lang="en-US" sz="2000" err="1">
                <a:solidFill>
                  <a:srgbClr val="002060"/>
                </a:solidFill>
                <a:latin typeface="Calibri"/>
                <a:cs typeface="Calibri"/>
              </a:rPr>
              <a:t>gia</a:t>
            </a:r>
            <a:r>
              <a:rPr lang="en-US" sz="2000">
                <a:solidFill>
                  <a:srgbClr val="002060"/>
                </a:solidFill>
                <a:latin typeface="Calibri"/>
                <a:cs typeface="Calibri"/>
              </a:rPr>
              <a:t> </a:t>
            </a:r>
            <a:r>
              <a:rPr lang="en-US" sz="2000" err="1">
                <a:solidFill>
                  <a:srgbClr val="002060"/>
                </a:solidFill>
                <a:latin typeface="Calibri"/>
                <a:cs typeface="Calibri"/>
              </a:rPr>
              <a:t>các</a:t>
            </a:r>
            <a:r>
              <a:rPr lang="en-US" sz="2000">
                <a:solidFill>
                  <a:srgbClr val="002060"/>
                </a:solidFill>
                <a:latin typeface="Calibri"/>
                <a:cs typeface="Calibri"/>
              </a:rPr>
              <a:t> </a:t>
            </a:r>
            <a:r>
              <a:rPr lang="en-US" sz="2000" err="1">
                <a:solidFill>
                  <a:srgbClr val="002060"/>
                </a:solidFill>
                <a:latin typeface="Calibri"/>
                <a:cs typeface="Calibri"/>
              </a:rPr>
              <a:t>cuộc</a:t>
            </a:r>
            <a:r>
              <a:rPr lang="en-US" sz="2000">
                <a:solidFill>
                  <a:srgbClr val="002060"/>
                </a:solidFill>
                <a:latin typeface="Calibri"/>
                <a:cs typeface="Calibri"/>
              </a:rPr>
              <a:t> </a:t>
            </a:r>
            <a:r>
              <a:rPr lang="en-US" sz="2000" err="1">
                <a:solidFill>
                  <a:srgbClr val="002060"/>
                </a:solidFill>
                <a:latin typeface="Calibri"/>
                <a:cs typeface="Calibri"/>
              </a:rPr>
              <a:t>họp</a:t>
            </a:r>
            <a:r>
              <a:rPr lang="en-US" sz="2000">
                <a:solidFill>
                  <a:srgbClr val="002060"/>
                </a:solidFill>
                <a:latin typeface="Calibri"/>
                <a:cs typeface="Calibri"/>
              </a:rPr>
              <a:t> </a:t>
            </a:r>
            <a:r>
              <a:rPr lang="en-US" sz="2000" err="1">
                <a:solidFill>
                  <a:srgbClr val="002060"/>
                </a:solidFill>
                <a:latin typeface="Calibri"/>
                <a:cs typeface="Calibri"/>
              </a:rPr>
              <a:t>của</a:t>
            </a:r>
            <a:r>
              <a:rPr lang="en-US" sz="2000">
                <a:solidFill>
                  <a:srgbClr val="002060"/>
                </a:solidFill>
                <a:latin typeface="Calibri"/>
                <a:cs typeface="Calibri"/>
              </a:rPr>
              <a:t> GB </a:t>
            </a:r>
            <a:r>
              <a:rPr lang="en-US" sz="2000" err="1">
                <a:solidFill>
                  <a:srgbClr val="002060"/>
                </a:solidFill>
                <a:latin typeface="Calibri"/>
                <a:cs typeface="Calibri"/>
              </a:rPr>
              <a:t>và</a:t>
            </a:r>
            <a:r>
              <a:rPr lang="en-US" sz="2000">
                <a:solidFill>
                  <a:srgbClr val="002060"/>
                </a:solidFill>
                <a:latin typeface="Calibri"/>
                <a:cs typeface="Calibri"/>
              </a:rPr>
              <a:t> EC</a:t>
            </a:r>
          </a:p>
          <a:p>
            <a:pPr>
              <a:lnSpc>
                <a:spcPct val="100000"/>
              </a:lnSpc>
            </a:pPr>
            <a:r>
              <a:rPr lang="vi-VN" sz="2000" err="1">
                <a:solidFill>
                  <a:srgbClr val="002060"/>
                </a:solidFill>
                <a:latin typeface="Calibri"/>
                <a:cs typeface="Calibri"/>
              </a:rPr>
              <a:t>Cộng</a:t>
            </a:r>
            <a:r>
              <a:rPr lang="vi-VN" sz="2000">
                <a:solidFill>
                  <a:srgbClr val="002060"/>
                </a:solidFill>
                <a:latin typeface="Calibri"/>
                <a:cs typeface="Calibri"/>
              </a:rPr>
              <a:t> </a:t>
            </a:r>
            <a:r>
              <a:rPr lang="vi-VN" sz="2000" err="1">
                <a:solidFill>
                  <a:srgbClr val="002060"/>
                </a:solidFill>
                <a:latin typeface="Calibri"/>
                <a:cs typeface="Calibri"/>
              </a:rPr>
              <a:t>đồng</a:t>
            </a:r>
            <a:r>
              <a:rPr lang="vi-VN" sz="2000">
                <a:solidFill>
                  <a:srgbClr val="002060"/>
                </a:solidFill>
                <a:latin typeface="Calibri"/>
                <a:cs typeface="Calibri"/>
              </a:rPr>
              <a:t> </a:t>
            </a:r>
            <a:r>
              <a:rPr lang="en-US" sz="2000" err="1">
                <a:solidFill>
                  <a:srgbClr val="002060"/>
                </a:solidFill>
                <a:latin typeface="Calibri"/>
                <a:cs typeface="Calibri"/>
              </a:rPr>
              <a:t>Kiến</a:t>
            </a:r>
            <a:r>
              <a:rPr lang="vi-VN" sz="2000">
                <a:solidFill>
                  <a:srgbClr val="002060"/>
                </a:solidFill>
                <a:latin typeface="Calibri"/>
                <a:cs typeface="Calibri"/>
              </a:rPr>
              <a:t> </a:t>
            </a:r>
            <a:r>
              <a:rPr lang="vi-VN" sz="2000" err="1">
                <a:solidFill>
                  <a:srgbClr val="002060"/>
                </a:solidFill>
                <a:latin typeface="Calibri"/>
                <a:cs typeface="Calibri"/>
              </a:rPr>
              <a:t>thức</a:t>
            </a:r>
            <a:r>
              <a:rPr lang="vi-VN" sz="2000">
                <a:solidFill>
                  <a:srgbClr val="002060"/>
                </a:solidFill>
                <a:latin typeface="Calibri"/>
                <a:cs typeface="Calibri"/>
              </a:rPr>
              <a:t> </a:t>
            </a:r>
            <a:r>
              <a:rPr lang="vi-VN" sz="2000" err="1">
                <a:solidFill>
                  <a:srgbClr val="002060"/>
                </a:solidFill>
                <a:latin typeface="Calibri"/>
                <a:cs typeface="Calibri"/>
              </a:rPr>
              <a:t>và</a:t>
            </a:r>
            <a:r>
              <a:rPr lang="vi-VN" sz="2000">
                <a:solidFill>
                  <a:srgbClr val="002060"/>
                </a:solidFill>
                <a:latin typeface="Calibri"/>
                <a:cs typeface="Calibri"/>
              </a:rPr>
              <a:t> Đổi mới (KIC) thực hiện các hoạt động bao trùm toàn bộ chuỗi đổi mới: các chương trình đào tạo và giáo dục, củng cố từ nghiên cứu đến thị trường, các dự án đổi mới, vườn ươm doanh </a:t>
            </a:r>
            <a:r>
              <a:rPr lang="vi-VN" sz="2000" err="1">
                <a:solidFill>
                  <a:srgbClr val="002060"/>
                </a:solidFill>
                <a:latin typeface="Calibri"/>
                <a:cs typeface="Calibri"/>
              </a:rPr>
              <a:t>nghiệp</a:t>
            </a:r>
            <a:r>
              <a:rPr lang="vi-VN" sz="2000">
                <a:solidFill>
                  <a:srgbClr val="002060"/>
                </a:solidFill>
                <a:latin typeface="Calibri"/>
                <a:cs typeface="Calibri"/>
              </a:rPr>
              <a:t> </a:t>
            </a:r>
            <a:r>
              <a:rPr lang="vi-VN" sz="2000" err="1">
                <a:solidFill>
                  <a:srgbClr val="002060"/>
                </a:solidFill>
                <a:latin typeface="Calibri"/>
                <a:cs typeface="Calibri"/>
              </a:rPr>
              <a:t>và</a:t>
            </a:r>
            <a:r>
              <a:rPr lang="vi-VN" sz="2000">
                <a:solidFill>
                  <a:srgbClr val="002060"/>
                </a:solidFill>
                <a:latin typeface="Calibri"/>
                <a:cs typeface="Calibri"/>
              </a:rPr>
              <a:t> </a:t>
            </a:r>
            <a:r>
              <a:rPr lang="en-US" sz="2000" err="1">
                <a:solidFill>
                  <a:srgbClr val="002060"/>
                </a:solidFill>
                <a:latin typeface="Calibri"/>
                <a:cs typeface="Calibri"/>
              </a:rPr>
              <a:t>tăng</a:t>
            </a:r>
            <a:r>
              <a:rPr lang="en-US" sz="2000">
                <a:solidFill>
                  <a:srgbClr val="002060"/>
                </a:solidFill>
                <a:latin typeface="Calibri"/>
                <a:cs typeface="Calibri"/>
              </a:rPr>
              <a:t> </a:t>
            </a:r>
            <a:r>
              <a:rPr lang="en-US" sz="2000" err="1">
                <a:solidFill>
                  <a:srgbClr val="002060"/>
                </a:solidFill>
                <a:latin typeface="Calibri"/>
                <a:cs typeface="Calibri"/>
              </a:rPr>
              <a:t>tốc</a:t>
            </a:r>
            <a:r>
              <a:rPr lang="en-US" sz="2000">
                <a:solidFill>
                  <a:srgbClr val="002060"/>
                </a:solidFill>
                <a:latin typeface="Calibri"/>
                <a:cs typeface="Calibri"/>
              </a:rPr>
              <a:t> </a:t>
            </a:r>
            <a:r>
              <a:rPr lang="en-US" sz="2000" err="1">
                <a:solidFill>
                  <a:srgbClr val="002060"/>
                </a:solidFill>
                <a:latin typeface="Calibri"/>
                <a:cs typeface="Calibri"/>
              </a:rPr>
              <a:t>doanh</a:t>
            </a:r>
            <a:r>
              <a:rPr lang="en-US" sz="2000">
                <a:solidFill>
                  <a:srgbClr val="002060"/>
                </a:solidFill>
                <a:latin typeface="Calibri"/>
                <a:cs typeface="Calibri"/>
              </a:rPr>
              <a:t> </a:t>
            </a:r>
            <a:r>
              <a:rPr lang="en-US" sz="2000" err="1">
                <a:solidFill>
                  <a:srgbClr val="002060"/>
                </a:solidFill>
                <a:latin typeface="Calibri"/>
                <a:cs typeface="Calibri"/>
              </a:rPr>
              <a:t>nghiệp</a:t>
            </a:r>
            <a:r>
              <a:rPr lang="vi-VN" sz="2000">
                <a:solidFill>
                  <a:srgbClr val="002060"/>
                </a:solidFill>
                <a:latin typeface="Calibri"/>
                <a:cs typeface="Calibri"/>
              </a:rPr>
              <a:t>. Vai </a:t>
            </a:r>
            <a:r>
              <a:rPr lang="vi-VN" sz="2000" err="1">
                <a:solidFill>
                  <a:srgbClr val="002060"/>
                </a:solidFill>
                <a:latin typeface="Calibri"/>
                <a:cs typeface="Calibri"/>
              </a:rPr>
              <a:t>trò</a:t>
            </a:r>
            <a:r>
              <a:rPr lang="vi-VN" sz="2000">
                <a:solidFill>
                  <a:srgbClr val="002060"/>
                </a:solidFill>
                <a:latin typeface="Calibri"/>
                <a:cs typeface="Calibri"/>
              </a:rPr>
              <a:t> của EIT là hướng dẫn quy trình và thiết lập các chiến lược.</a:t>
            </a:r>
            <a:endParaRPr lang="en-US" sz="2000">
              <a:solidFill>
                <a:srgbClr val="002060"/>
              </a:solidFill>
              <a:latin typeface="Calibri"/>
              <a:cs typeface="Calibri"/>
            </a:endParaRPr>
          </a:p>
          <a:p>
            <a:pPr>
              <a:lnSpc>
                <a:spcPct val="100000"/>
              </a:lnSpc>
            </a:pPr>
            <a:r>
              <a:rPr lang="en-US" sz="2000">
                <a:solidFill>
                  <a:srgbClr val="002060"/>
                </a:solidFill>
                <a:latin typeface="Calibri"/>
                <a:cs typeface="Calibri"/>
              </a:rPr>
              <a:t>EIT </a:t>
            </a:r>
            <a:r>
              <a:rPr lang="en-US" sz="2000" err="1">
                <a:solidFill>
                  <a:srgbClr val="002060"/>
                </a:solidFill>
                <a:latin typeface="Calibri"/>
                <a:cs typeface="Calibri"/>
              </a:rPr>
              <a:t>sử</a:t>
            </a:r>
            <a:r>
              <a:rPr lang="en-US" sz="2000">
                <a:solidFill>
                  <a:srgbClr val="002060"/>
                </a:solidFill>
                <a:latin typeface="Calibri"/>
                <a:cs typeface="Calibri"/>
              </a:rPr>
              <a:t> </a:t>
            </a:r>
            <a:r>
              <a:rPr lang="en-US" sz="2000" err="1">
                <a:solidFill>
                  <a:srgbClr val="002060"/>
                </a:solidFill>
                <a:latin typeface="Calibri"/>
                <a:cs typeface="Calibri"/>
              </a:rPr>
              <a:t>dụng</a:t>
            </a:r>
            <a:r>
              <a:rPr lang="en-US" sz="2000">
                <a:solidFill>
                  <a:srgbClr val="002060"/>
                </a:solidFill>
                <a:latin typeface="Calibri"/>
                <a:cs typeface="Calibri"/>
              </a:rPr>
              <a:t> </a:t>
            </a:r>
            <a:r>
              <a:rPr lang="en-US" sz="2000" err="1">
                <a:solidFill>
                  <a:srgbClr val="002060"/>
                </a:solidFill>
                <a:latin typeface="Calibri"/>
                <a:cs typeface="Calibri"/>
              </a:rPr>
              <a:t>hệ</a:t>
            </a:r>
            <a:r>
              <a:rPr lang="en-US" sz="2000">
                <a:solidFill>
                  <a:srgbClr val="002060"/>
                </a:solidFill>
                <a:latin typeface="Calibri"/>
                <a:cs typeface="Calibri"/>
              </a:rPr>
              <a:t> </a:t>
            </a:r>
            <a:r>
              <a:rPr lang="en-US" sz="2000" err="1">
                <a:solidFill>
                  <a:srgbClr val="002060"/>
                </a:solidFill>
                <a:latin typeface="Calibri"/>
                <a:cs typeface="Calibri"/>
              </a:rPr>
              <a:t>thống</a:t>
            </a:r>
            <a:r>
              <a:rPr lang="en-US" sz="2000">
                <a:solidFill>
                  <a:srgbClr val="002060"/>
                </a:solidFill>
                <a:latin typeface="Calibri"/>
                <a:cs typeface="Calibri"/>
              </a:rPr>
              <a:t> KPI </a:t>
            </a:r>
            <a:r>
              <a:rPr lang="en-US" sz="2000" err="1">
                <a:solidFill>
                  <a:srgbClr val="002060"/>
                </a:solidFill>
                <a:latin typeface="Calibri"/>
                <a:cs typeface="Calibri"/>
              </a:rPr>
              <a:t>để</a:t>
            </a:r>
            <a:r>
              <a:rPr lang="en-US" sz="2000">
                <a:solidFill>
                  <a:srgbClr val="002060"/>
                </a:solidFill>
                <a:latin typeface="Calibri"/>
                <a:cs typeface="Calibri"/>
              </a:rPr>
              <a:t> </a:t>
            </a:r>
            <a:r>
              <a:rPr lang="en-US" sz="2000" err="1">
                <a:solidFill>
                  <a:srgbClr val="002060"/>
                </a:solidFill>
                <a:latin typeface="Calibri"/>
                <a:cs typeface="Calibri"/>
              </a:rPr>
              <a:t>đánh</a:t>
            </a:r>
            <a:r>
              <a:rPr lang="en-US" sz="2000">
                <a:solidFill>
                  <a:srgbClr val="002060"/>
                </a:solidFill>
                <a:latin typeface="Calibri"/>
                <a:cs typeface="Calibri"/>
              </a:rPr>
              <a:t> </a:t>
            </a:r>
            <a:r>
              <a:rPr lang="en-US" sz="2000" err="1">
                <a:solidFill>
                  <a:srgbClr val="002060"/>
                </a:solidFill>
                <a:latin typeface="Calibri"/>
                <a:cs typeface="Calibri"/>
              </a:rPr>
              <a:t>giá</a:t>
            </a:r>
            <a:r>
              <a:rPr lang="en-US" sz="2000">
                <a:solidFill>
                  <a:srgbClr val="002060"/>
                </a:solidFill>
                <a:latin typeface="Calibri"/>
                <a:cs typeface="Calibri"/>
              </a:rPr>
              <a:t> </a:t>
            </a:r>
            <a:r>
              <a:rPr lang="en-US" sz="2000" err="1">
                <a:solidFill>
                  <a:srgbClr val="002060"/>
                </a:solidFill>
                <a:latin typeface="Calibri"/>
                <a:cs typeface="Calibri"/>
              </a:rPr>
              <a:t>hiệu</a:t>
            </a:r>
            <a:r>
              <a:rPr lang="en-US" sz="2000">
                <a:solidFill>
                  <a:srgbClr val="002060"/>
                </a:solidFill>
                <a:latin typeface="Calibri"/>
                <a:cs typeface="Calibri"/>
              </a:rPr>
              <a:t> </a:t>
            </a:r>
            <a:r>
              <a:rPr lang="en-US" sz="2000" err="1">
                <a:solidFill>
                  <a:srgbClr val="002060"/>
                </a:solidFill>
                <a:latin typeface="Calibri"/>
                <a:cs typeface="Calibri"/>
              </a:rPr>
              <a:t>suất</a:t>
            </a:r>
            <a:r>
              <a:rPr lang="en-US" sz="2000">
                <a:solidFill>
                  <a:srgbClr val="002060"/>
                </a:solidFill>
                <a:latin typeface="Calibri"/>
                <a:cs typeface="Calibri"/>
              </a:rPr>
              <a:t> </a:t>
            </a:r>
            <a:r>
              <a:rPr lang="en-US" sz="2000" err="1">
                <a:solidFill>
                  <a:srgbClr val="002060"/>
                </a:solidFill>
                <a:latin typeface="Calibri"/>
                <a:cs typeface="Calibri"/>
              </a:rPr>
              <a:t>của</a:t>
            </a:r>
            <a:r>
              <a:rPr lang="en-US" sz="2000">
                <a:solidFill>
                  <a:srgbClr val="002060"/>
                </a:solidFill>
                <a:latin typeface="Calibri"/>
                <a:cs typeface="Calibri"/>
              </a:rPr>
              <a:t> </a:t>
            </a:r>
            <a:r>
              <a:rPr lang="en-US" sz="2000" err="1">
                <a:solidFill>
                  <a:srgbClr val="002060"/>
                </a:solidFill>
                <a:latin typeface="Calibri"/>
                <a:cs typeface="Calibri"/>
              </a:rPr>
              <a:t>từng</a:t>
            </a:r>
            <a:r>
              <a:rPr lang="en-US" sz="2000">
                <a:solidFill>
                  <a:srgbClr val="002060"/>
                </a:solidFill>
                <a:latin typeface="Calibri"/>
                <a:cs typeface="Calibri"/>
              </a:rPr>
              <a:t> </a:t>
            </a:r>
            <a:r>
              <a:rPr lang="en-US" sz="2000" b="1">
                <a:solidFill>
                  <a:srgbClr val="002060"/>
                </a:solidFill>
                <a:latin typeface="Calibri"/>
                <a:cs typeface="Calibri"/>
              </a:rPr>
              <a:t>KIC</a:t>
            </a:r>
          </a:p>
        </p:txBody>
      </p:sp>
      <p:grpSp>
        <p:nvGrpSpPr>
          <p:cNvPr id="4" name="Group 3">
            <a:extLst>
              <a:ext uri="{FF2B5EF4-FFF2-40B4-BE49-F238E27FC236}">
                <a16:creationId xmlns:a16="http://schemas.microsoft.com/office/drawing/2014/main" id="{B2E40335-85D3-CBA6-04EC-F579F2694F59}"/>
              </a:ext>
            </a:extLst>
          </p:cNvPr>
          <p:cNvGrpSpPr/>
          <p:nvPr/>
        </p:nvGrpSpPr>
        <p:grpSpPr>
          <a:xfrm>
            <a:off x="6161103" y="142778"/>
            <a:ext cx="5703068" cy="700601"/>
            <a:chOff x="5636493" y="142778"/>
            <a:chExt cx="6227678" cy="875056"/>
          </a:xfrm>
        </p:grpSpPr>
        <p:pic>
          <p:nvPicPr>
            <p:cNvPr id="5" name="Picture 4" descr="Logo&#10;&#10;Description automatically generated">
              <a:extLst>
                <a:ext uri="{FF2B5EF4-FFF2-40B4-BE49-F238E27FC236}">
                  <a16:creationId xmlns:a16="http://schemas.microsoft.com/office/drawing/2014/main" id="{BEFDF72E-F47C-BF4E-15E5-E713D089CD05}"/>
                </a:ext>
              </a:extLst>
            </p:cNvPr>
            <p:cNvPicPr>
              <a:picLocks noChangeAspect="1"/>
            </p:cNvPicPr>
            <p:nvPr/>
          </p:nvPicPr>
          <p:blipFill>
            <a:blip r:embed="rId3"/>
            <a:stretch>
              <a:fillRect/>
            </a:stretch>
          </p:blipFill>
          <p:spPr>
            <a:xfrm>
              <a:off x="5636493" y="142779"/>
              <a:ext cx="875055" cy="875055"/>
            </a:xfrm>
            <a:prstGeom prst="ellipse">
              <a:avLst/>
            </a:prstGeom>
          </p:spPr>
        </p:pic>
        <p:pic>
          <p:nvPicPr>
            <p:cNvPr id="6" name="Picture 8" descr="See the source image">
              <a:extLst>
                <a:ext uri="{FF2B5EF4-FFF2-40B4-BE49-F238E27FC236}">
                  <a16:creationId xmlns:a16="http://schemas.microsoft.com/office/drawing/2014/main" id="{B221CE7E-42DE-C1F5-E976-595143BCB8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340" y="221865"/>
              <a:ext cx="3975831" cy="7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C0A40B1A-02B5-CEC9-9D5C-6CB57D09D3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416" y="142778"/>
              <a:ext cx="875056" cy="87505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Text&#10;&#10;Description automatically generated with low confidence">
            <a:extLst>
              <a:ext uri="{FF2B5EF4-FFF2-40B4-BE49-F238E27FC236}">
                <a16:creationId xmlns:a16="http://schemas.microsoft.com/office/drawing/2014/main" id="{42845D5D-8ECE-ADE7-0AC2-CEBA703E8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445" y="576654"/>
            <a:ext cx="3737552" cy="1002193"/>
          </a:xfrm>
          <a:prstGeom prst="rect">
            <a:avLst/>
          </a:prstGeom>
        </p:spPr>
      </p:pic>
    </p:spTree>
    <p:extLst>
      <p:ext uri="{BB962C8B-B14F-4D97-AF65-F5344CB8AC3E}">
        <p14:creationId xmlns:p14="http://schemas.microsoft.com/office/powerpoint/2010/main" val="126202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ome">
            <a:extLst>
              <a:ext uri="{FF2B5EF4-FFF2-40B4-BE49-F238E27FC236}">
                <a16:creationId xmlns:a16="http://schemas.microsoft.com/office/drawing/2014/main" id="{E6915E99-7BBD-CC42-D848-9C61B6BDD2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3277A53-F014-96D7-1C68-4C9972E96B1E}"/>
              </a:ext>
            </a:extLst>
          </p:cNvPr>
          <p:cNvPicPr>
            <a:picLocks noChangeAspect="1"/>
          </p:cNvPicPr>
          <p:nvPr/>
        </p:nvPicPr>
        <p:blipFill rotWithShape="1">
          <a:blip r:embed="rId2"/>
          <a:srcRect l="25264" t="30035" r="10394" b="15930"/>
          <a:stretch/>
        </p:blipFill>
        <p:spPr>
          <a:xfrm>
            <a:off x="1266872" y="1567935"/>
            <a:ext cx="9658256" cy="4562490"/>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1D409213-618B-6996-F44D-AB0535E5D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46" y="465184"/>
            <a:ext cx="3737552" cy="1002193"/>
          </a:xfrm>
          <a:prstGeom prst="rect">
            <a:avLst/>
          </a:prstGeom>
        </p:spPr>
      </p:pic>
      <p:sp>
        <p:nvSpPr>
          <p:cNvPr id="2" name="TextBox 1">
            <a:extLst>
              <a:ext uri="{FF2B5EF4-FFF2-40B4-BE49-F238E27FC236}">
                <a16:creationId xmlns:a16="http://schemas.microsoft.com/office/drawing/2014/main" id="{82BE8B8C-708E-2154-D9FA-CDC84C4FEF2D}"/>
              </a:ext>
            </a:extLst>
          </p:cNvPr>
          <p:cNvSpPr txBox="1"/>
          <p:nvPr/>
        </p:nvSpPr>
        <p:spPr>
          <a:xfrm>
            <a:off x="6516125" y="443489"/>
            <a:ext cx="5098211" cy="1015663"/>
          </a:xfrm>
          <a:prstGeom prst="rect">
            <a:avLst/>
          </a:prstGeom>
          <a:noFill/>
        </p:spPr>
        <p:txBody>
          <a:bodyPr wrap="square" lIns="91440" tIns="45720" rIns="91440" bIns="45720" rtlCol="0" anchor="t">
            <a:spAutoFit/>
          </a:bodyPr>
          <a:lstStyle/>
          <a:p>
            <a:r>
              <a:rPr lang="vi-VN" sz="2000">
                <a:solidFill>
                  <a:srgbClr val="002060"/>
                </a:solidFill>
                <a:latin typeface="Calibri"/>
                <a:cs typeface="Calibri"/>
              </a:rPr>
              <a:t>Cộng đồng Kiến thức và Đổi mới của EIT: tập hợp các doanh nghiệp, nghiên cứu và trường đại học lại với nhau</a:t>
            </a:r>
          </a:p>
        </p:txBody>
      </p:sp>
    </p:spTree>
    <p:extLst>
      <p:ext uri="{BB962C8B-B14F-4D97-AF65-F5344CB8AC3E}">
        <p14:creationId xmlns:p14="http://schemas.microsoft.com/office/powerpoint/2010/main" val="1187064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20A446-152C-CD64-4693-93309FB84FDB}"/>
              </a:ext>
            </a:extLst>
          </p:cNvPr>
          <p:cNvPicPr>
            <a:picLocks noChangeAspect="1"/>
          </p:cNvPicPr>
          <p:nvPr/>
        </p:nvPicPr>
        <p:blipFill>
          <a:blip r:embed="rId3"/>
          <a:stretch>
            <a:fillRect/>
          </a:stretch>
        </p:blipFill>
        <p:spPr>
          <a:xfrm>
            <a:off x="0" y="399035"/>
            <a:ext cx="12192000" cy="6059929"/>
          </a:xfrm>
          <a:prstGeom prst="rect">
            <a:avLst/>
          </a:prstGeom>
        </p:spPr>
      </p:pic>
      <p:sp>
        <p:nvSpPr>
          <p:cNvPr id="2" name="TextBox 1">
            <a:extLst>
              <a:ext uri="{FF2B5EF4-FFF2-40B4-BE49-F238E27FC236}">
                <a16:creationId xmlns:a16="http://schemas.microsoft.com/office/drawing/2014/main" id="{670F6EAA-A62E-90D3-091C-20E7BBEA6FBF}"/>
              </a:ext>
            </a:extLst>
          </p:cNvPr>
          <p:cNvSpPr txBox="1"/>
          <p:nvPr/>
        </p:nvSpPr>
        <p:spPr>
          <a:xfrm>
            <a:off x="7133027" y="2091890"/>
            <a:ext cx="4608697" cy="369332"/>
          </a:xfrm>
          <a:prstGeom prst="rect">
            <a:avLst/>
          </a:prstGeom>
          <a:solidFill>
            <a:schemeClr val="bg1">
              <a:lumMod val="85000"/>
              <a:alpha val="64000"/>
            </a:schemeClr>
          </a:solidFill>
        </p:spPr>
        <p:txBody>
          <a:bodyPr wrap="square">
            <a:spAutoFit/>
          </a:bodyPr>
          <a:lstStyle/>
          <a:p>
            <a:pPr marL="0" lvl="0" indent="0" algn="ctr" rtl="0">
              <a:spcBef>
                <a:spcPts val="0"/>
              </a:spcBef>
              <a:spcAft>
                <a:spcPts val="0"/>
              </a:spcAft>
              <a:buNone/>
            </a:pPr>
            <a:r>
              <a:rPr lang="en-US" b="1">
                <a:solidFill>
                  <a:srgbClr val="002060"/>
                </a:solidFill>
              </a:rPr>
              <a:t>Private sector-led </a:t>
            </a:r>
          </a:p>
        </p:txBody>
      </p:sp>
    </p:spTree>
    <p:extLst>
      <p:ext uri="{BB962C8B-B14F-4D97-AF65-F5344CB8AC3E}">
        <p14:creationId xmlns:p14="http://schemas.microsoft.com/office/powerpoint/2010/main" val="109976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BEA4C-5F6B-40FA-8996-DE1EDB4B6163}"/>
              </a:ext>
            </a:extLst>
          </p:cNvPr>
          <p:cNvSpPr>
            <a:spLocks noGrp="1"/>
          </p:cNvSpPr>
          <p:nvPr>
            <p:ph type="title"/>
          </p:nvPr>
        </p:nvSpPr>
        <p:spPr>
          <a:xfrm>
            <a:off x="683684" y="1142296"/>
            <a:ext cx="8174356" cy="531812"/>
          </a:xfrm>
        </p:spPr>
        <p:txBody>
          <a:bodyPr/>
          <a:lstStyle/>
          <a:p>
            <a:r>
              <a:rPr lang="nl-NL">
                <a:latin typeface="Calibri" panose="020F0502020204030204" pitchFamily="34" charset="0"/>
                <a:cs typeface="Calibri" panose="020F0502020204030204" pitchFamily="34" charset="0"/>
              </a:rPr>
              <a:t>Giới thiệu</a:t>
            </a:r>
          </a:p>
        </p:txBody>
      </p:sp>
      <p:sp>
        <p:nvSpPr>
          <p:cNvPr id="4" name="Tijdelijke aanduiding voor tekst 3">
            <a:extLst>
              <a:ext uri="{FF2B5EF4-FFF2-40B4-BE49-F238E27FC236}">
                <a16:creationId xmlns:a16="http://schemas.microsoft.com/office/drawing/2014/main" id="{B9977060-F657-4C3E-92FD-FFEA4F86F051}"/>
              </a:ext>
            </a:extLst>
          </p:cNvPr>
          <p:cNvSpPr>
            <a:spLocks noGrp="1"/>
          </p:cNvSpPr>
          <p:nvPr>
            <p:ph type="body" sz="half" idx="2"/>
          </p:nvPr>
        </p:nvSpPr>
        <p:spPr>
          <a:xfrm>
            <a:off x="683684" y="1681736"/>
            <a:ext cx="10249537" cy="4488876"/>
          </a:xfrm>
        </p:spPr>
        <p:txBody>
          <a:bodyPr vert="horz" lIns="91440" tIns="45720" rIns="91440" bIns="45720" rtlCol="0" anchor="t">
            <a:noAutofit/>
          </a:bodyPr>
          <a:lstStyle/>
          <a:p>
            <a:pPr marL="742950" lvl="1" indent="-285750">
              <a:buFont typeface="Arial" panose="020B0604020202020204" pitchFamily="34" charset="0"/>
              <a:buChar char="•"/>
            </a:pPr>
            <a:r>
              <a:rPr lang="vi-VN" sz="2200" err="1">
                <a:solidFill>
                  <a:srgbClr val="002060"/>
                </a:solidFill>
                <a:latin typeface="Calibri"/>
                <a:ea typeface="+mn-lt"/>
                <a:cs typeface="Arial"/>
              </a:rPr>
              <a:t>Chính</a:t>
            </a:r>
            <a:r>
              <a:rPr lang="vi-VN" sz="2200">
                <a:solidFill>
                  <a:srgbClr val="002060"/>
                </a:solidFill>
                <a:latin typeface="Calibri"/>
                <a:ea typeface="+mn-lt"/>
                <a:cs typeface="Arial"/>
              </a:rPr>
              <a:t> </a:t>
            </a:r>
            <a:r>
              <a:rPr lang="vi-VN" sz="2200" err="1">
                <a:solidFill>
                  <a:srgbClr val="002060"/>
                </a:solidFill>
                <a:latin typeface="Calibri"/>
                <a:ea typeface="+mn-lt"/>
                <a:cs typeface="Arial"/>
              </a:rPr>
              <a:t>phủ</a:t>
            </a:r>
            <a:r>
              <a:rPr lang="vi-VN" sz="2200">
                <a:solidFill>
                  <a:srgbClr val="002060"/>
                </a:solidFill>
                <a:latin typeface="Calibri"/>
                <a:ea typeface="+mn-lt"/>
                <a:cs typeface="Arial"/>
              </a:rPr>
              <a:t> </a:t>
            </a:r>
            <a:r>
              <a:rPr lang="vi-VN" sz="2200" err="1">
                <a:solidFill>
                  <a:srgbClr val="002060"/>
                </a:solidFill>
                <a:latin typeface="Calibri"/>
                <a:ea typeface="+mn-lt"/>
                <a:cs typeface="Arial"/>
              </a:rPr>
              <a:t>Việt</a:t>
            </a:r>
            <a:r>
              <a:rPr lang="vi-VN" sz="2200">
                <a:solidFill>
                  <a:srgbClr val="002060"/>
                </a:solidFill>
                <a:latin typeface="Calibri"/>
                <a:ea typeface="+mn-lt"/>
                <a:cs typeface="Arial"/>
              </a:rPr>
              <a:t> Nam mong </a:t>
            </a:r>
            <a:r>
              <a:rPr lang="vi-VN" sz="2200" err="1">
                <a:solidFill>
                  <a:srgbClr val="002060"/>
                </a:solidFill>
                <a:latin typeface="Calibri"/>
                <a:ea typeface="+mn-lt"/>
                <a:cs typeface="Arial"/>
              </a:rPr>
              <a:t>muốn</a:t>
            </a:r>
            <a:r>
              <a:rPr lang="vi-VN" sz="2200">
                <a:solidFill>
                  <a:srgbClr val="002060"/>
                </a:solidFill>
                <a:latin typeface="Calibri"/>
                <a:ea typeface="+mn-lt"/>
                <a:cs typeface="Arial"/>
              </a:rPr>
              <a:t> </a:t>
            </a:r>
            <a:r>
              <a:rPr lang="vi-VN" sz="2200" err="1">
                <a:solidFill>
                  <a:srgbClr val="002060"/>
                </a:solidFill>
                <a:latin typeface="Calibri"/>
                <a:ea typeface="+mn-lt"/>
                <a:cs typeface="Arial"/>
              </a:rPr>
              <a:t>tạo</a:t>
            </a:r>
            <a:r>
              <a:rPr lang="vi-VN" sz="2200">
                <a:solidFill>
                  <a:srgbClr val="002060"/>
                </a:solidFill>
                <a:latin typeface="Calibri"/>
                <a:ea typeface="+mn-lt"/>
                <a:cs typeface="Arial"/>
              </a:rPr>
              <a:t> ra </a:t>
            </a:r>
            <a:r>
              <a:rPr lang="vi-VN" sz="2200" err="1">
                <a:solidFill>
                  <a:srgbClr val="002060"/>
                </a:solidFill>
                <a:latin typeface="Calibri"/>
                <a:ea typeface="+mn-lt"/>
                <a:cs typeface="Arial"/>
              </a:rPr>
              <a:t>một</a:t>
            </a:r>
            <a:r>
              <a:rPr lang="vi-VN" sz="2200">
                <a:solidFill>
                  <a:srgbClr val="002060"/>
                </a:solidFill>
                <a:latin typeface="Calibri"/>
                <a:ea typeface="+mn-lt"/>
                <a:cs typeface="Arial"/>
              </a:rPr>
              <a:t> </a:t>
            </a:r>
            <a:r>
              <a:rPr lang="vi-VN" sz="2200" b="1">
                <a:solidFill>
                  <a:srgbClr val="002060"/>
                </a:solidFill>
                <a:latin typeface="Calibri"/>
                <a:ea typeface="+mn-lt"/>
                <a:cs typeface="Arial"/>
              </a:rPr>
              <a:t>Trung tâm </a:t>
            </a:r>
            <a:r>
              <a:rPr lang="vi-VN" sz="2200" b="1" err="1">
                <a:solidFill>
                  <a:srgbClr val="002060"/>
                </a:solidFill>
                <a:latin typeface="Calibri"/>
                <a:ea typeface="+mn-lt"/>
                <a:cs typeface="Arial"/>
              </a:rPr>
              <a:t>đổi</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mới</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thực</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phẩm</a:t>
            </a:r>
            <a:r>
              <a:rPr lang="vi-VN" sz="2200" b="1">
                <a:solidFill>
                  <a:srgbClr val="002060"/>
                </a:solidFill>
                <a:latin typeface="Calibri"/>
                <a:ea typeface="+mn-lt"/>
                <a:cs typeface="Arial"/>
              </a:rPr>
              <a:t> </a:t>
            </a:r>
            <a:r>
              <a:rPr lang="en-US" sz="2200" err="1">
                <a:solidFill>
                  <a:srgbClr val="002060"/>
                </a:solidFill>
                <a:latin typeface="Calibri"/>
                <a:ea typeface="+mn-lt"/>
                <a:cs typeface="+mn-lt"/>
              </a:rPr>
              <a:t>phát</a:t>
            </a:r>
            <a:r>
              <a:rPr lang="en-US" sz="2200">
                <a:solidFill>
                  <a:srgbClr val="002060"/>
                </a:solidFill>
                <a:latin typeface="Calibri"/>
                <a:ea typeface="+mn-lt"/>
                <a:cs typeface="+mn-lt"/>
              </a:rPr>
              <a:t> </a:t>
            </a:r>
            <a:r>
              <a:rPr lang="en-US" sz="2200" err="1">
                <a:solidFill>
                  <a:srgbClr val="002060"/>
                </a:solidFill>
                <a:latin typeface="Calibri"/>
                <a:ea typeface="+mn-lt"/>
                <a:cs typeface="+mn-lt"/>
              </a:rPr>
              <a:t>triển</a:t>
            </a:r>
            <a:r>
              <a:rPr lang="vi-VN" sz="2200">
                <a:solidFill>
                  <a:srgbClr val="002060"/>
                </a:solidFill>
                <a:latin typeface="Calibri"/>
                <a:ea typeface="+mn-lt"/>
                <a:cs typeface="Arial"/>
              </a:rPr>
              <a:t> </a:t>
            </a:r>
            <a:r>
              <a:rPr lang="vi-VN" sz="2200" b="1" err="1">
                <a:solidFill>
                  <a:srgbClr val="002060"/>
                </a:solidFill>
                <a:latin typeface="Calibri"/>
                <a:ea typeface="+mn-lt"/>
                <a:cs typeface="Arial"/>
              </a:rPr>
              <a:t>tại</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Việt</a:t>
            </a:r>
            <a:r>
              <a:rPr lang="vi-VN" sz="2200" b="1">
                <a:solidFill>
                  <a:srgbClr val="002060"/>
                </a:solidFill>
                <a:latin typeface="Calibri"/>
                <a:ea typeface="+mn-lt"/>
                <a:cs typeface="Arial"/>
              </a:rPr>
              <a:t> Nam </a:t>
            </a:r>
            <a:r>
              <a:rPr lang="vi-VN" sz="2200" err="1">
                <a:solidFill>
                  <a:srgbClr val="002060"/>
                </a:solidFill>
                <a:latin typeface="Calibri"/>
                <a:ea typeface="+mn-lt"/>
                <a:cs typeface="Arial"/>
              </a:rPr>
              <a:t>để</a:t>
            </a:r>
            <a:r>
              <a:rPr lang="vi-VN" sz="2200">
                <a:solidFill>
                  <a:srgbClr val="002060"/>
                </a:solidFill>
                <a:latin typeface="Calibri"/>
                <a:ea typeface="+mn-lt"/>
                <a:cs typeface="Arial"/>
              </a:rPr>
              <a:t> liên </a:t>
            </a:r>
            <a:r>
              <a:rPr lang="vi-VN" sz="2200" err="1">
                <a:solidFill>
                  <a:srgbClr val="002060"/>
                </a:solidFill>
                <a:latin typeface="Calibri"/>
                <a:ea typeface="+mn-lt"/>
                <a:cs typeface="Arial"/>
              </a:rPr>
              <a:t>kết</a:t>
            </a:r>
            <a:r>
              <a:rPr lang="vi-VN" sz="2200">
                <a:solidFill>
                  <a:srgbClr val="002060"/>
                </a:solidFill>
                <a:latin typeface="Calibri"/>
                <a:ea typeface="+mn-lt"/>
                <a:cs typeface="Arial"/>
              </a:rPr>
              <a:t> </a:t>
            </a:r>
            <a:r>
              <a:rPr lang="vi-VN" sz="2200" err="1">
                <a:solidFill>
                  <a:srgbClr val="002060"/>
                </a:solidFill>
                <a:latin typeface="Calibri"/>
                <a:ea typeface="+mn-lt"/>
                <a:cs typeface="Arial"/>
              </a:rPr>
              <a:t>các</a:t>
            </a:r>
            <a:r>
              <a:rPr lang="vi-VN" sz="2200">
                <a:solidFill>
                  <a:srgbClr val="002060"/>
                </a:solidFill>
                <a:latin typeface="Calibri"/>
                <a:ea typeface="+mn-lt"/>
                <a:cs typeface="Arial"/>
              </a:rPr>
              <a:t> </a:t>
            </a:r>
            <a:r>
              <a:rPr lang="vi-VN" sz="2200" b="1" err="1">
                <a:solidFill>
                  <a:srgbClr val="002060"/>
                </a:solidFill>
                <a:latin typeface="Calibri"/>
                <a:ea typeface="+mn-lt"/>
                <a:cs typeface="Arial"/>
              </a:rPr>
              <a:t>mạng</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lưới</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đổi</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mới</a:t>
            </a:r>
            <a:r>
              <a:rPr lang="vi-VN" sz="2200" b="1">
                <a:solidFill>
                  <a:srgbClr val="002060"/>
                </a:solidFill>
                <a:latin typeface="Calibri"/>
                <a:ea typeface="+mn-lt"/>
                <a:cs typeface="Arial"/>
              </a:rPr>
              <a:t> </a:t>
            </a:r>
            <a:r>
              <a:rPr lang="vi-VN" sz="2200">
                <a:solidFill>
                  <a:srgbClr val="002060"/>
                </a:solidFill>
                <a:latin typeface="Calibri"/>
                <a:ea typeface="+mn-lt"/>
                <a:cs typeface="Arial"/>
              </a:rPr>
              <a:t>trong </a:t>
            </a:r>
            <a:r>
              <a:rPr lang="vi-VN" sz="2200" err="1">
                <a:solidFill>
                  <a:srgbClr val="002060"/>
                </a:solidFill>
                <a:latin typeface="Calibri"/>
                <a:ea typeface="+mn-lt"/>
                <a:cs typeface="Arial"/>
              </a:rPr>
              <a:t>nước</a:t>
            </a:r>
            <a:r>
              <a:rPr lang="vi-VN" sz="2200">
                <a:solidFill>
                  <a:srgbClr val="002060"/>
                </a:solidFill>
                <a:latin typeface="Calibri"/>
                <a:ea typeface="+mn-lt"/>
                <a:cs typeface="Arial"/>
              </a:rPr>
              <a:t> </a:t>
            </a:r>
            <a:r>
              <a:rPr lang="vi-VN" sz="2200" err="1">
                <a:solidFill>
                  <a:srgbClr val="002060"/>
                </a:solidFill>
                <a:latin typeface="Calibri"/>
                <a:ea typeface="+mn-lt"/>
                <a:cs typeface="Arial"/>
              </a:rPr>
              <a:t>và</a:t>
            </a:r>
            <a:r>
              <a:rPr lang="vi-VN" sz="2200">
                <a:solidFill>
                  <a:srgbClr val="002060"/>
                </a:solidFill>
                <a:latin typeface="Calibri"/>
                <a:ea typeface="+mn-lt"/>
                <a:cs typeface="Arial"/>
              </a:rPr>
              <a:t> khu </a:t>
            </a:r>
            <a:r>
              <a:rPr lang="vi-VN" sz="2200" err="1">
                <a:solidFill>
                  <a:srgbClr val="002060"/>
                </a:solidFill>
                <a:latin typeface="Calibri"/>
                <a:ea typeface="+mn-lt"/>
                <a:cs typeface="Arial"/>
              </a:rPr>
              <a:t>vực</a:t>
            </a:r>
            <a:r>
              <a:rPr lang="vi-VN" sz="2200">
                <a:solidFill>
                  <a:srgbClr val="002060"/>
                </a:solidFill>
                <a:latin typeface="Calibri"/>
                <a:ea typeface="+mn-lt"/>
                <a:cs typeface="Arial"/>
              </a:rPr>
              <a:t> </a:t>
            </a:r>
            <a:r>
              <a:rPr lang="vi-VN" sz="2200" err="1">
                <a:solidFill>
                  <a:srgbClr val="002060"/>
                </a:solidFill>
                <a:latin typeface="Calibri"/>
                <a:ea typeface="+mn-lt"/>
                <a:cs typeface="Arial"/>
              </a:rPr>
              <a:t>và</a:t>
            </a:r>
            <a:r>
              <a:rPr lang="vi-VN" sz="2200">
                <a:solidFill>
                  <a:srgbClr val="002060"/>
                </a:solidFill>
                <a:latin typeface="Calibri"/>
                <a:ea typeface="+mn-lt"/>
                <a:cs typeface="Arial"/>
              </a:rPr>
              <a:t> </a:t>
            </a:r>
            <a:r>
              <a:rPr lang="vi-VN" sz="2200" err="1">
                <a:solidFill>
                  <a:srgbClr val="002060"/>
                </a:solidFill>
                <a:latin typeface="Calibri"/>
                <a:ea typeface="+mn-lt"/>
                <a:cs typeface="Arial"/>
              </a:rPr>
              <a:t>thúc</a:t>
            </a:r>
            <a:r>
              <a:rPr lang="vi-VN" sz="2200">
                <a:solidFill>
                  <a:srgbClr val="002060"/>
                </a:solidFill>
                <a:latin typeface="Calibri"/>
                <a:ea typeface="+mn-lt"/>
                <a:cs typeface="Arial"/>
              </a:rPr>
              <a:t> </a:t>
            </a:r>
            <a:r>
              <a:rPr lang="vi-VN" sz="2200" err="1">
                <a:solidFill>
                  <a:srgbClr val="002060"/>
                </a:solidFill>
                <a:latin typeface="Calibri"/>
                <a:ea typeface="+mn-lt"/>
                <a:cs typeface="Arial"/>
              </a:rPr>
              <a:t>đẩy</a:t>
            </a:r>
            <a:r>
              <a:rPr lang="vi-VN" sz="2200">
                <a:solidFill>
                  <a:srgbClr val="002060"/>
                </a:solidFill>
                <a:latin typeface="Calibri"/>
                <a:ea typeface="+mn-lt"/>
                <a:cs typeface="Arial"/>
              </a:rPr>
              <a:t> </a:t>
            </a:r>
            <a:r>
              <a:rPr lang="vi-VN" sz="2200" err="1">
                <a:solidFill>
                  <a:srgbClr val="002060"/>
                </a:solidFill>
                <a:latin typeface="Calibri"/>
                <a:ea typeface="+mn-lt"/>
                <a:cs typeface="Arial"/>
              </a:rPr>
              <a:t>việc</a:t>
            </a:r>
            <a:r>
              <a:rPr lang="vi-VN" sz="2200">
                <a:solidFill>
                  <a:srgbClr val="002060"/>
                </a:solidFill>
                <a:latin typeface="Calibri"/>
                <a:ea typeface="+mn-lt"/>
                <a:cs typeface="Arial"/>
              </a:rPr>
              <a:t> </a:t>
            </a:r>
            <a:r>
              <a:rPr lang="vi-VN" sz="2200" err="1">
                <a:solidFill>
                  <a:srgbClr val="002060"/>
                </a:solidFill>
                <a:latin typeface="Calibri"/>
                <a:ea typeface="+mn-lt"/>
                <a:cs typeface="Arial"/>
              </a:rPr>
              <a:t>sử</a:t>
            </a:r>
            <a:r>
              <a:rPr lang="vi-VN" sz="2200">
                <a:solidFill>
                  <a:srgbClr val="002060"/>
                </a:solidFill>
                <a:latin typeface="Calibri"/>
                <a:ea typeface="+mn-lt"/>
                <a:cs typeface="Arial"/>
              </a:rPr>
              <a:t> </a:t>
            </a:r>
            <a:r>
              <a:rPr lang="vi-VN" sz="2200" err="1">
                <a:solidFill>
                  <a:srgbClr val="002060"/>
                </a:solidFill>
                <a:latin typeface="Calibri"/>
                <a:ea typeface="+mn-lt"/>
                <a:cs typeface="Arial"/>
              </a:rPr>
              <a:t>dụng</a:t>
            </a:r>
            <a:r>
              <a:rPr lang="vi-VN" sz="2200">
                <a:solidFill>
                  <a:srgbClr val="002060"/>
                </a:solidFill>
                <a:latin typeface="Calibri"/>
                <a:ea typeface="+mn-lt"/>
                <a:cs typeface="Arial"/>
              </a:rPr>
              <a:t> </a:t>
            </a:r>
            <a:r>
              <a:rPr lang="vi-VN" sz="2200" b="1">
                <a:solidFill>
                  <a:srgbClr val="002060"/>
                </a:solidFill>
                <a:latin typeface="Calibri"/>
                <a:ea typeface="+mn-lt"/>
                <a:cs typeface="Arial"/>
              </a:rPr>
              <a:t>công </a:t>
            </a:r>
            <a:r>
              <a:rPr lang="vi-VN" sz="2200" b="1" err="1">
                <a:solidFill>
                  <a:srgbClr val="002060"/>
                </a:solidFill>
                <a:latin typeface="Calibri"/>
                <a:ea typeface="+mn-lt"/>
                <a:cs typeface="Arial"/>
              </a:rPr>
              <a:t>nghệ</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kỹ</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thuật</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số</a:t>
            </a:r>
            <a:r>
              <a:rPr lang="vi-VN" sz="2200" b="1">
                <a:solidFill>
                  <a:srgbClr val="002060"/>
                </a:solidFill>
                <a:latin typeface="Calibri"/>
                <a:ea typeface="+mn-lt"/>
                <a:cs typeface="Arial"/>
              </a:rPr>
              <a:t> </a:t>
            </a:r>
            <a:r>
              <a:rPr lang="vi-VN" sz="2200" err="1">
                <a:solidFill>
                  <a:srgbClr val="002060"/>
                </a:solidFill>
                <a:latin typeface="Calibri"/>
                <a:ea typeface="+mn-lt"/>
                <a:cs typeface="Arial"/>
              </a:rPr>
              <a:t>để</a:t>
            </a:r>
            <a:r>
              <a:rPr lang="vi-VN" sz="2200">
                <a:solidFill>
                  <a:srgbClr val="002060"/>
                </a:solidFill>
                <a:latin typeface="Calibri"/>
                <a:ea typeface="+mn-lt"/>
                <a:cs typeface="Arial"/>
              </a:rPr>
              <a:t> </a:t>
            </a:r>
            <a:r>
              <a:rPr lang="vi-VN" sz="2200" err="1">
                <a:solidFill>
                  <a:srgbClr val="002060"/>
                </a:solidFill>
                <a:latin typeface="Calibri"/>
                <a:ea typeface="+mn-lt"/>
                <a:cs typeface="Arial"/>
              </a:rPr>
              <a:t>phát</a:t>
            </a:r>
            <a:r>
              <a:rPr lang="vi-VN" sz="2200">
                <a:solidFill>
                  <a:srgbClr val="002060"/>
                </a:solidFill>
                <a:latin typeface="Calibri"/>
                <a:ea typeface="+mn-lt"/>
                <a:cs typeface="Arial"/>
              </a:rPr>
              <a:t> </a:t>
            </a:r>
            <a:r>
              <a:rPr lang="vi-VN" sz="2200" err="1">
                <a:solidFill>
                  <a:srgbClr val="002060"/>
                </a:solidFill>
                <a:latin typeface="Calibri"/>
                <a:ea typeface="+mn-lt"/>
                <a:cs typeface="Arial"/>
              </a:rPr>
              <a:t>triển</a:t>
            </a:r>
            <a:r>
              <a:rPr lang="vi-VN" sz="2200">
                <a:solidFill>
                  <a:srgbClr val="002060"/>
                </a:solidFill>
                <a:latin typeface="Calibri"/>
                <a:ea typeface="+mn-lt"/>
                <a:cs typeface="Arial"/>
              </a:rPr>
              <a:t> </a:t>
            </a:r>
            <a:r>
              <a:rPr lang="vi-VN" sz="2200" err="1">
                <a:solidFill>
                  <a:srgbClr val="002060"/>
                </a:solidFill>
                <a:latin typeface="Calibri"/>
                <a:ea typeface="+mn-lt"/>
                <a:cs typeface="Arial"/>
              </a:rPr>
              <a:t>chuỗi</a:t>
            </a:r>
            <a:r>
              <a:rPr lang="vi-VN" sz="2200">
                <a:solidFill>
                  <a:srgbClr val="002060"/>
                </a:solidFill>
                <a:latin typeface="Calibri"/>
                <a:ea typeface="+mn-lt"/>
                <a:cs typeface="Arial"/>
              </a:rPr>
              <a:t> </a:t>
            </a:r>
            <a:r>
              <a:rPr lang="vi-VN" sz="2200" err="1">
                <a:solidFill>
                  <a:srgbClr val="002060"/>
                </a:solidFill>
                <a:latin typeface="Calibri"/>
                <a:ea typeface="+mn-lt"/>
                <a:cs typeface="Arial"/>
              </a:rPr>
              <a:t>giá</a:t>
            </a:r>
            <a:r>
              <a:rPr lang="vi-VN" sz="2200">
                <a:solidFill>
                  <a:srgbClr val="002060"/>
                </a:solidFill>
                <a:latin typeface="Calibri"/>
                <a:ea typeface="+mn-lt"/>
                <a:cs typeface="Arial"/>
              </a:rPr>
              <a:t> </a:t>
            </a:r>
            <a:r>
              <a:rPr lang="vi-VN" sz="2200" err="1">
                <a:solidFill>
                  <a:srgbClr val="002060"/>
                </a:solidFill>
                <a:latin typeface="Calibri"/>
                <a:ea typeface="+mn-lt"/>
                <a:cs typeface="Arial"/>
              </a:rPr>
              <a:t>trị</a:t>
            </a:r>
            <a:r>
              <a:rPr lang="vi-VN" sz="2200">
                <a:solidFill>
                  <a:srgbClr val="002060"/>
                </a:solidFill>
                <a:latin typeface="Calibri"/>
                <a:ea typeface="+mn-lt"/>
                <a:cs typeface="Arial"/>
              </a:rPr>
              <a:t> </a:t>
            </a:r>
            <a:r>
              <a:rPr lang="vi-VN" sz="2200" b="1">
                <a:solidFill>
                  <a:srgbClr val="002060"/>
                </a:solidFill>
                <a:latin typeface="Calibri"/>
                <a:ea typeface="+mn-lt"/>
                <a:cs typeface="Arial"/>
              </a:rPr>
              <a:t>nông </a:t>
            </a:r>
            <a:r>
              <a:rPr lang="vi-VN" sz="2200" b="1" err="1">
                <a:solidFill>
                  <a:srgbClr val="002060"/>
                </a:solidFill>
                <a:latin typeface="Calibri"/>
                <a:ea typeface="+mn-lt"/>
                <a:cs typeface="Arial"/>
              </a:rPr>
              <a:t>nghiệp</a:t>
            </a:r>
            <a:r>
              <a:rPr lang="vi-VN" sz="2200" b="1">
                <a:solidFill>
                  <a:srgbClr val="002060"/>
                </a:solidFill>
                <a:latin typeface="Calibri"/>
                <a:ea typeface="+mn-lt"/>
                <a:cs typeface="Arial"/>
              </a:rPr>
              <a:t> thông minh.</a:t>
            </a:r>
            <a:endParaRPr lang="en-US" sz="2200" b="1">
              <a:solidFill>
                <a:srgbClr val="002060"/>
              </a:solidFill>
              <a:latin typeface="Calibri"/>
              <a:ea typeface="+mn-lt"/>
              <a:cs typeface="Arial"/>
            </a:endParaRPr>
          </a:p>
          <a:p>
            <a:pPr marL="742950" lvl="1" indent="-285750">
              <a:buFont typeface="Arial" panose="020B0604020202020204" pitchFamily="34" charset="0"/>
              <a:buChar char="•"/>
            </a:pPr>
            <a:r>
              <a:rPr lang="vi-VN" sz="2200">
                <a:solidFill>
                  <a:srgbClr val="002060"/>
                </a:solidFill>
                <a:latin typeface="Calibri"/>
                <a:ea typeface="+mn-lt"/>
                <a:cs typeface="Arial"/>
              </a:rPr>
              <a:t>Trung tâm </a:t>
            </a:r>
            <a:r>
              <a:rPr lang="vi-VN" sz="2200" err="1">
                <a:solidFill>
                  <a:srgbClr val="002060"/>
                </a:solidFill>
                <a:latin typeface="Calibri"/>
                <a:ea typeface="+mn-lt"/>
                <a:cs typeface="Arial"/>
              </a:rPr>
              <a:t>Đổi</a:t>
            </a:r>
            <a:r>
              <a:rPr lang="vi-VN" sz="2200">
                <a:solidFill>
                  <a:srgbClr val="002060"/>
                </a:solidFill>
                <a:latin typeface="Calibri"/>
                <a:ea typeface="+mn-lt"/>
                <a:cs typeface="Arial"/>
              </a:rPr>
              <a:t> </a:t>
            </a:r>
            <a:r>
              <a:rPr lang="vi-VN" sz="2200" err="1">
                <a:solidFill>
                  <a:srgbClr val="002060"/>
                </a:solidFill>
                <a:latin typeface="Calibri"/>
                <a:ea typeface="+mn-lt"/>
                <a:cs typeface="Arial"/>
              </a:rPr>
              <a:t>mới</a:t>
            </a:r>
            <a:r>
              <a:rPr lang="vi-VN" sz="2200">
                <a:solidFill>
                  <a:srgbClr val="002060"/>
                </a:solidFill>
                <a:latin typeface="Calibri"/>
                <a:ea typeface="+mn-lt"/>
                <a:cs typeface="Arial"/>
              </a:rPr>
              <a:t> </a:t>
            </a:r>
            <a:r>
              <a:rPr lang="vi-VN" sz="2200" err="1">
                <a:solidFill>
                  <a:srgbClr val="002060"/>
                </a:solidFill>
                <a:latin typeface="Calibri"/>
                <a:ea typeface="+mn-lt"/>
                <a:cs typeface="Arial"/>
              </a:rPr>
              <a:t>Thực</a:t>
            </a:r>
            <a:r>
              <a:rPr lang="vi-VN" sz="2200">
                <a:solidFill>
                  <a:srgbClr val="002060"/>
                </a:solidFill>
                <a:latin typeface="Calibri"/>
                <a:ea typeface="+mn-lt"/>
                <a:cs typeface="Arial"/>
              </a:rPr>
              <a:t> </a:t>
            </a:r>
            <a:r>
              <a:rPr lang="vi-VN" sz="2200" err="1">
                <a:solidFill>
                  <a:srgbClr val="002060"/>
                </a:solidFill>
                <a:latin typeface="Calibri"/>
                <a:ea typeface="+mn-lt"/>
                <a:cs typeface="Arial"/>
              </a:rPr>
              <a:t>phẩm</a:t>
            </a:r>
            <a:r>
              <a:rPr lang="vi-VN" sz="2200">
                <a:solidFill>
                  <a:srgbClr val="002060"/>
                </a:solidFill>
                <a:latin typeface="Calibri"/>
                <a:ea typeface="+mn-lt"/>
                <a:cs typeface="Arial"/>
              </a:rPr>
              <a:t> </a:t>
            </a:r>
            <a:r>
              <a:rPr lang="vi-VN" sz="2200" err="1">
                <a:solidFill>
                  <a:srgbClr val="002060"/>
                </a:solidFill>
                <a:latin typeface="Calibri"/>
                <a:ea typeface="+mn-lt"/>
                <a:cs typeface="Arial"/>
              </a:rPr>
              <a:t>sẽ</a:t>
            </a:r>
            <a:r>
              <a:rPr lang="vi-VN" sz="2200">
                <a:solidFill>
                  <a:srgbClr val="002060"/>
                </a:solidFill>
                <a:latin typeface="Calibri"/>
                <a:ea typeface="+mn-lt"/>
                <a:cs typeface="Arial"/>
              </a:rPr>
              <a:t> </a:t>
            </a:r>
            <a:r>
              <a:rPr lang="vi-VN" sz="2200" err="1">
                <a:solidFill>
                  <a:srgbClr val="002060"/>
                </a:solidFill>
                <a:latin typeface="Calibri"/>
                <a:ea typeface="+mn-lt"/>
                <a:cs typeface="Arial"/>
              </a:rPr>
              <a:t>giúp</a:t>
            </a:r>
            <a:r>
              <a:rPr lang="vi-VN" sz="2200">
                <a:solidFill>
                  <a:srgbClr val="002060"/>
                </a:solidFill>
                <a:latin typeface="Calibri"/>
                <a:ea typeface="+mn-lt"/>
                <a:cs typeface="Arial"/>
              </a:rPr>
              <a:t> </a:t>
            </a:r>
            <a:r>
              <a:rPr lang="vi-VN" sz="2200" err="1">
                <a:solidFill>
                  <a:srgbClr val="002060"/>
                </a:solidFill>
                <a:latin typeface="Calibri"/>
                <a:ea typeface="+mn-lt"/>
                <a:cs typeface="Arial"/>
              </a:rPr>
              <a:t>mở</a:t>
            </a:r>
            <a:r>
              <a:rPr lang="vi-VN" sz="2200">
                <a:solidFill>
                  <a:srgbClr val="002060"/>
                </a:solidFill>
                <a:latin typeface="Calibri"/>
                <a:ea typeface="+mn-lt"/>
                <a:cs typeface="Arial"/>
              </a:rPr>
              <a:t> </a:t>
            </a:r>
            <a:r>
              <a:rPr lang="vi-VN" sz="2200" err="1">
                <a:solidFill>
                  <a:srgbClr val="002060"/>
                </a:solidFill>
                <a:latin typeface="Calibri"/>
                <a:ea typeface="+mn-lt"/>
                <a:cs typeface="Arial"/>
              </a:rPr>
              <a:t>rộng</a:t>
            </a:r>
            <a:r>
              <a:rPr lang="vi-VN" sz="2200">
                <a:solidFill>
                  <a:srgbClr val="002060"/>
                </a:solidFill>
                <a:latin typeface="Calibri"/>
                <a:ea typeface="+mn-lt"/>
                <a:cs typeface="Arial"/>
              </a:rPr>
              <a:t> quy mô </a:t>
            </a:r>
            <a:r>
              <a:rPr lang="vi-VN" sz="2200" err="1">
                <a:solidFill>
                  <a:srgbClr val="002060"/>
                </a:solidFill>
                <a:latin typeface="Calibri"/>
                <a:ea typeface="+mn-lt"/>
                <a:cs typeface="Arial"/>
              </a:rPr>
              <a:t>và</a:t>
            </a:r>
            <a:r>
              <a:rPr lang="vi-VN" sz="2200">
                <a:solidFill>
                  <a:srgbClr val="002060"/>
                </a:solidFill>
                <a:latin typeface="Calibri"/>
                <a:ea typeface="+mn-lt"/>
                <a:cs typeface="Arial"/>
              </a:rPr>
              <a:t> </a:t>
            </a:r>
            <a:r>
              <a:rPr lang="vi-VN" sz="2200" u="sng" err="1">
                <a:solidFill>
                  <a:srgbClr val="002060"/>
                </a:solidFill>
                <a:latin typeface="Calibri"/>
                <a:ea typeface="+mn-lt"/>
                <a:cs typeface="Arial"/>
              </a:rPr>
              <a:t>đẩy</a:t>
            </a:r>
            <a:r>
              <a:rPr lang="vi-VN" sz="2200" u="sng">
                <a:solidFill>
                  <a:srgbClr val="002060"/>
                </a:solidFill>
                <a:latin typeface="Calibri"/>
                <a:ea typeface="+mn-lt"/>
                <a:cs typeface="Arial"/>
              </a:rPr>
              <a:t> nhanh </a:t>
            </a:r>
            <a:r>
              <a:rPr lang="en-US" sz="2200" b="1" err="1">
                <a:solidFill>
                  <a:srgbClr val="002060"/>
                </a:solidFill>
                <a:latin typeface="Calibri"/>
                <a:ea typeface="+mn-lt"/>
                <a:cs typeface="+mn-lt"/>
              </a:rPr>
              <a:t>quá</a:t>
            </a:r>
            <a:r>
              <a:rPr lang="en-US" sz="2200" b="1">
                <a:solidFill>
                  <a:srgbClr val="002060"/>
                </a:solidFill>
                <a:latin typeface="Calibri"/>
                <a:ea typeface="+mn-lt"/>
                <a:cs typeface="+mn-lt"/>
              </a:rPr>
              <a:t> </a:t>
            </a:r>
            <a:r>
              <a:rPr lang="en-US" sz="2200" b="1" err="1">
                <a:solidFill>
                  <a:srgbClr val="002060"/>
                </a:solidFill>
                <a:latin typeface="Calibri"/>
                <a:ea typeface="+mn-lt"/>
                <a:cs typeface="+mn-lt"/>
              </a:rPr>
              <a:t>trình</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chuyển</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đổi</a:t>
            </a:r>
            <a:r>
              <a:rPr lang="vi-VN" sz="2200" b="1">
                <a:solidFill>
                  <a:srgbClr val="002060"/>
                </a:solidFill>
                <a:latin typeface="Calibri"/>
                <a:ea typeface="+mn-lt"/>
                <a:cs typeface="Arial"/>
              </a:rPr>
              <a:t> </a:t>
            </a:r>
            <a:r>
              <a:rPr lang="vi-VN" sz="2200" err="1">
                <a:solidFill>
                  <a:srgbClr val="002060"/>
                </a:solidFill>
                <a:latin typeface="Calibri"/>
                <a:ea typeface="+mn-lt"/>
                <a:cs typeface="Arial"/>
              </a:rPr>
              <a:t>các</a:t>
            </a:r>
            <a:r>
              <a:rPr lang="vi-VN" sz="2200">
                <a:solidFill>
                  <a:srgbClr val="002060"/>
                </a:solidFill>
                <a:latin typeface="Calibri"/>
                <a:ea typeface="+mn-lt"/>
                <a:cs typeface="Arial"/>
              </a:rPr>
              <a:t> </a:t>
            </a:r>
            <a:r>
              <a:rPr lang="vi-VN" sz="2200" err="1">
                <a:solidFill>
                  <a:srgbClr val="002060"/>
                </a:solidFill>
                <a:latin typeface="Calibri"/>
                <a:ea typeface="+mn-lt"/>
                <a:cs typeface="Arial"/>
              </a:rPr>
              <a:t>hệ</a:t>
            </a:r>
            <a:r>
              <a:rPr lang="vi-VN" sz="2200">
                <a:solidFill>
                  <a:srgbClr val="002060"/>
                </a:solidFill>
                <a:latin typeface="Calibri"/>
                <a:ea typeface="+mn-lt"/>
                <a:cs typeface="Arial"/>
              </a:rPr>
              <a:t> </a:t>
            </a:r>
            <a:r>
              <a:rPr lang="vi-VN" sz="2200" err="1">
                <a:solidFill>
                  <a:srgbClr val="002060"/>
                </a:solidFill>
                <a:latin typeface="Calibri"/>
                <a:ea typeface="+mn-lt"/>
                <a:cs typeface="Arial"/>
              </a:rPr>
              <a:t>thống</a:t>
            </a:r>
            <a:r>
              <a:rPr lang="vi-VN" sz="2200">
                <a:solidFill>
                  <a:srgbClr val="002060"/>
                </a:solidFill>
                <a:latin typeface="Calibri"/>
                <a:ea typeface="+mn-lt"/>
                <a:cs typeface="Arial"/>
              </a:rPr>
              <a:t> </a:t>
            </a:r>
            <a:r>
              <a:rPr lang="vi-VN" sz="2200" err="1">
                <a:solidFill>
                  <a:srgbClr val="002060"/>
                </a:solidFill>
                <a:latin typeface="Calibri"/>
                <a:ea typeface="+mn-lt"/>
                <a:cs typeface="Arial"/>
              </a:rPr>
              <a:t>thực</a:t>
            </a:r>
            <a:r>
              <a:rPr lang="vi-VN" sz="2200">
                <a:solidFill>
                  <a:srgbClr val="002060"/>
                </a:solidFill>
                <a:latin typeface="Calibri"/>
                <a:ea typeface="+mn-lt"/>
                <a:cs typeface="Arial"/>
              </a:rPr>
              <a:t> </a:t>
            </a:r>
            <a:r>
              <a:rPr lang="vi-VN" sz="2200" err="1">
                <a:solidFill>
                  <a:srgbClr val="002060"/>
                </a:solidFill>
                <a:latin typeface="Calibri"/>
                <a:ea typeface="+mn-lt"/>
                <a:cs typeface="Arial"/>
              </a:rPr>
              <a:t>phẩm</a:t>
            </a:r>
            <a:r>
              <a:rPr lang="vi-VN" sz="2200">
                <a:solidFill>
                  <a:srgbClr val="002060"/>
                </a:solidFill>
                <a:latin typeface="Calibri"/>
                <a:ea typeface="+mn-lt"/>
                <a:cs typeface="Arial"/>
              </a:rPr>
              <a:t> </a:t>
            </a:r>
            <a:r>
              <a:rPr lang="vi-VN" sz="2200" err="1">
                <a:solidFill>
                  <a:srgbClr val="002060"/>
                </a:solidFill>
                <a:latin typeface="Calibri"/>
                <a:ea typeface="+mn-lt"/>
                <a:cs typeface="Arial"/>
              </a:rPr>
              <a:t>hiện</a:t>
            </a:r>
            <a:r>
              <a:rPr lang="vi-VN" sz="2200">
                <a:solidFill>
                  <a:srgbClr val="002060"/>
                </a:solidFill>
                <a:latin typeface="Calibri"/>
                <a:ea typeface="+mn-lt"/>
                <a:cs typeface="Arial"/>
              </a:rPr>
              <a:t> </a:t>
            </a:r>
            <a:r>
              <a:rPr lang="vi-VN" sz="2200" err="1">
                <a:solidFill>
                  <a:srgbClr val="002060"/>
                </a:solidFill>
                <a:latin typeface="Calibri"/>
                <a:ea typeface="+mn-lt"/>
                <a:cs typeface="Arial"/>
              </a:rPr>
              <a:t>tại</a:t>
            </a:r>
            <a:r>
              <a:rPr lang="vi-VN" sz="2200">
                <a:solidFill>
                  <a:srgbClr val="002060"/>
                </a:solidFill>
                <a:latin typeface="Calibri"/>
                <a:ea typeface="+mn-lt"/>
                <a:cs typeface="Arial"/>
              </a:rPr>
              <a:t> </a:t>
            </a:r>
            <a:r>
              <a:rPr lang="vi-VN" sz="2200" err="1">
                <a:solidFill>
                  <a:srgbClr val="002060"/>
                </a:solidFill>
                <a:latin typeface="Calibri"/>
                <a:ea typeface="+mn-lt"/>
                <a:cs typeface="Arial"/>
              </a:rPr>
              <a:t>của</a:t>
            </a:r>
            <a:r>
              <a:rPr lang="vi-VN" sz="2200">
                <a:solidFill>
                  <a:srgbClr val="002060"/>
                </a:solidFill>
                <a:latin typeface="Calibri"/>
                <a:ea typeface="+mn-lt"/>
                <a:cs typeface="Arial"/>
              </a:rPr>
              <a:t> </a:t>
            </a:r>
            <a:r>
              <a:rPr lang="vi-VN" sz="2200" err="1">
                <a:solidFill>
                  <a:srgbClr val="002060"/>
                </a:solidFill>
                <a:latin typeface="Calibri"/>
                <a:ea typeface="+mn-lt"/>
                <a:cs typeface="Arial"/>
              </a:rPr>
              <a:t>Việt</a:t>
            </a:r>
            <a:r>
              <a:rPr lang="vi-VN" sz="2200">
                <a:solidFill>
                  <a:srgbClr val="002060"/>
                </a:solidFill>
                <a:latin typeface="Calibri"/>
                <a:ea typeface="+mn-lt"/>
                <a:cs typeface="Arial"/>
              </a:rPr>
              <a:t> Nam </a:t>
            </a:r>
            <a:r>
              <a:rPr lang="vi-VN" sz="2200" err="1">
                <a:solidFill>
                  <a:srgbClr val="002060"/>
                </a:solidFill>
                <a:latin typeface="Calibri"/>
                <a:ea typeface="+mn-lt"/>
                <a:cs typeface="Arial"/>
              </a:rPr>
              <a:t>thành</a:t>
            </a:r>
            <a:r>
              <a:rPr lang="vi-VN" sz="2200">
                <a:solidFill>
                  <a:srgbClr val="002060"/>
                </a:solidFill>
                <a:latin typeface="Calibri"/>
                <a:ea typeface="+mn-lt"/>
                <a:cs typeface="Arial"/>
              </a:rPr>
              <a:t> </a:t>
            </a:r>
            <a:r>
              <a:rPr lang="vi-VN" sz="2200" err="1">
                <a:solidFill>
                  <a:srgbClr val="002060"/>
                </a:solidFill>
                <a:latin typeface="Calibri"/>
                <a:ea typeface="+mn-lt"/>
                <a:cs typeface="Arial"/>
              </a:rPr>
              <a:t>một</a:t>
            </a:r>
            <a:r>
              <a:rPr lang="vi-VN" sz="2200">
                <a:solidFill>
                  <a:srgbClr val="002060"/>
                </a:solidFill>
                <a:latin typeface="Calibri"/>
                <a:ea typeface="+mn-lt"/>
                <a:cs typeface="Arial"/>
              </a:rPr>
              <a:t> </a:t>
            </a:r>
            <a:r>
              <a:rPr lang="vi-VN" sz="2200" err="1">
                <a:solidFill>
                  <a:srgbClr val="002060"/>
                </a:solidFill>
                <a:latin typeface="Calibri"/>
                <a:ea typeface="+mn-lt"/>
                <a:cs typeface="Arial"/>
              </a:rPr>
              <a:t>cường</a:t>
            </a:r>
            <a:r>
              <a:rPr lang="vi-VN" sz="2200">
                <a:solidFill>
                  <a:srgbClr val="002060"/>
                </a:solidFill>
                <a:latin typeface="Calibri"/>
                <a:ea typeface="+mn-lt"/>
                <a:cs typeface="Arial"/>
              </a:rPr>
              <a:t> </a:t>
            </a:r>
            <a:r>
              <a:rPr lang="vi-VN" sz="2200" err="1">
                <a:solidFill>
                  <a:srgbClr val="002060"/>
                </a:solidFill>
                <a:latin typeface="Calibri"/>
                <a:ea typeface="+mn-lt"/>
                <a:cs typeface="Arial"/>
              </a:rPr>
              <a:t>quốc</a:t>
            </a:r>
            <a:r>
              <a:rPr lang="vi-VN" sz="2200">
                <a:solidFill>
                  <a:srgbClr val="002060"/>
                </a:solidFill>
                <a:latin typeface="Calibri"/>
                <a:ea typeface="+mn-lt"/>
                <a:cs typeface="Arial"/>
              </a:rPr>
              <a:t> </a:t>
            </a:r>
            <a:r>
              <a:rPr lang="vi-VN" sz="2200" b="1">
                <a:solidFill>
                  <a:srgbClr val="002060"/>
                </a:solidFill>
                <a:latin typeface="Calibri"/>
                <a:ea typeface="+mn-lt"/>
                <a:cs typeface="Arial"/>
              </a:rPr>
              <a:t>nông </a:t>
            </a:r>
            <a:r>
              <a:rPr lang="vi-VN" sz="2200" b="1" err="1">
                <a:solidFill>
                  <a:srgbClr val="002060"/>
                </a:solidFill>
                <a:latin typeface="Calibri"/>
                <a:ea typeface="+mn-lt"/>
                <a:cs typeface="Arial"/>
              </a:rPr>
              <a:t>sản</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thực</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phẩm</a:t>
            </a:r>
            <a:r>
              <a:rPr lang="vi-VN" sz="2200" b="1">
                <a:solidFill>
                  <a:srgbClr val="002060"/>
                </a:solidFill>
                <a:latin typeface="Calibri"/>
                <a:ea typeface="+mn-lt"/>
                <a:cs typeface="Arial"/>
              </a:rPr>
              <a:t> “xanh</a:t>
            </a:r>
            <a:r>
              <a:rPr lang="vi-VN" sz="2200">
                <a:solidFill>
                  <a:srgbClr val="002060"/>
                </a:solidFill>
                <a:latin typeface="Calibri"/>
                <a:ea typeface="+mn-lt"/>
                <a:cs typeface="Arial"/>
              </a:rPr>
              <a:t>”, </a:t>
            </a:r>
            <a:r>
              <a:rPr lang="vi-VN" sz="2200" b="1" err="1">
                <a:solidFill>
                  <a:srgbClr val="002060"/>
                </a:solidFill>
                <a:latin typeface="Calibri"/>
                <a:ea typeface="+mn-lt"/>
                <a:cs typeface="Arial"/>
              </a:rPr>
              <a:t>bền</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vững</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và</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ít</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phát</a:t>
            </a:r>
            <a:r>
              <a:rPr lang="vi-VN" sz="2200" b="1">
                <a:solidFill>
                  <a:srgbClr val="002060"/>
                </a:solidFill>
                <a:latin typeface="Calibri"/>
                <a:ea typeface="+mn-lt"/>
                <a:cs typeface="Arial"/>
              </a:rPr>
              <a:t> </a:t>
            </a:r>
            <a:r>
              <a:rPr lang="vi-VN" sz="2200" b="1" err="1">
                <a:solidFill>
                  <a:srgbClr val="002060"/>
                </a:solidFill>
                <a:latin typeface="Calibri"/>
                <a:ea typeface="+mn-lt"/>
                <a:cs typeface="Arial"/>
              </a:rPr>
              <a:t>thải</a:t>
            </a:r>
            <a:r>
              <a:rPr lang="vi-VN" sz="2200">
                <a:solidFill>
                  <a:srgbClr val="002060"/>
                </a:solidFill>
                <a:latin typeface="Calibri"/>
                <a:ea typeface="+mn-lt"/>
                <a:cs typeface="Arial"/>
              </a:rPr>
              <a:t>.</a:t>
            </a:r>
            <a:endParaRPr lang="en-US" sz="2200">
              <a:solidFill>
                <a:srgbClr val="002060"/>
              </a:solidFill>
              <a:latin typeface="Calibri"/>
              <a:ea typeface="+mn-lt"/>
              <a:cs typeface="Arial"/>
            </a:endParaRPr>
          </a:p>
          <a:p>
            <a:pPr marL="742950" lvl="1" indent="-285750">
              <a:buFont typeface="Arial" panose="020B0604020202020204" pitchFamily="34" charset="0"/>
              <a:buChar char="•"/>
            </a:pPr>
            <a:r>
              <a:rPr lang="vi-VN" sz="2200" err="1">
                <a:solidFill>
                  <a:srgbClr val="002060"/>
                </a:solidFill>
                <a:latin typeface="Calibri"/>
                <a:cs typeface="Calibri"/>
              </a:rPr>
              <a:t>Chính</a:t>
            </a:r>
            <a:r>
              <a:rPr lang="vi-VN" sz="2200">
                <a:solidFill>
                  <a:srgbClr val="002060"/>
                </a:solidFill>
                <a:latin typeface="Calibri"/>
                <a:cs typeface="Calibri"/>
              </a:rPr>
              <a:t> </a:t>
            </a:r>
            <a:r>
              <a:rPr lang="vi-VN" sz="2200" err="1">
                <a:solidFill>
                  <a:srgbClr val="002060"/>
                </a:solidFill>
                <a:latin typeface="Calibri"/>
                <a:cs typeface="Calibri"/>
              </a:rPr>
              <a:t>phủ</a:t>
            </a:r>
            <a:r>
              <a:rPr lang="vi-VN" sz="2200">
                <a:solidFill>
                  <a:srgbClr val="002060"/>
                </a:solidFill>
                <a:latin typeface="Calibri"/>
                <a:cs typeface="Calibri"/>
              </a:rPr>
              <a:t> </a:t>
            </a:r>
            <a:r>
              <a:rPr lang="vi-VN" sz="2200" err="1">
                <a:solidFill>
                  <a:srgbClr val="002060"/>
                </a:solidFill>
                <a:latin typeface="Calibri"/>
                <a:cs typeface="Calibri"/>
              </a:rPr>
              <a:t>Việt</a:t>
            </a:r>
            <a:r>
              <a:rPr lang="vi-VN" sz="2200">
                <a:solidFill>
                  <a:srgbClr val="002060"/>
                </a:solidFill>
                <a:latin typeface="Calibri"/>
                <a:cs typeface="Calibri"/>
              </a:rPr>
              <a:t> Nam, </a:t>
            </a:r>
            <a:r>
              <a:rPr lang="vi-VN" sz="2200" err="1">
                <a:solidFill>
                  <a:srgbClr val="002060"/>
                </a:solidFill>
                <a:latin typeface="Calibri"/>
                <a:cs typeface="Calibri"/>
              </a:rPr>
              <a:t>với</a:t>
            </a:r>
            <a:r>
              <a:rPr lang="vi-VN" sz="2200">
                <a:solidFill>
                  <a:srgbClr val="002060"/>
                </a:solidFill>
                <a:latin typeface="Calibri"/>
                <a:cs typeface="Calibri"/>
              </a:rPr>
              <a:t> </a:t>
            </a:r>
            <a:r>
              <a:rPr lang="vi-VN" sz="2200" err="1">
                <a:solidFill>
                  <a:srgbClr val="002060"/>
                </a:solidFill>
                <a:latin typeface="Calibri"/>
                <a:cs typeface="Calibri"/>
              </a:rPr>
              <a:t>Diễn</a:t>
            </a:r>
            <a:r>
              <a:rPr lang="vi-VN" sz="2200">
                <a:solidFill>
                  <a:srgbClr val="002060"/>
                </a:solidFill>
                <a:latin typeface="Calibri"/>
                <a:cs typeface="Calibri"/>
              </a:rPr>
              <a:t> </a:t>
            </a:r>
            <a:r>
              <a:rPr lang="vi-VN" sz="2200" err="1">
                <a:solidFill>
                  <a:srgbClr val="002060"/>
                </a:solidFill>
                <a:latin typeface="Calibri"/>
                <a:cs typeface="Calibri"/>
              </a:rPr>
              <a:t>đàn</a:t>
            </a:r>
            <a:r>
              <a:rPr lang="vi-VN" sz="2200">
                <a:solidFill>
                  <a:srgbClr val="002060"/>
                </a:solidFill>
                <a:latin typeface="Calibri"/>
                <a:cs typeface="Calibri"/>
              </a:rPr>
              <a:t> Kinh </a:t>
            </a:r>
            <a:r>
              <a:rPr lang="vi-VN" sz="2200" err="1">
                <a:solidFill>
                  <a:srgbClr val="002060"/>
                </a:solidFill>
                <a:latin typeface="Calibri"/>
                <a:cs typeface="Calibri"/>
              </a:rPr>
              <a:t>tế</a:t>
            </a:r>
            <a:r>
              <a:rPr lang="vi-VN" sz="2200">
                <a:solidFill>
                  <a:srgbClr val="002060"/>
                </a:solidFill>
                <a:latin typeface="Calibri"/>
                <a:cs typeface="Calibri"/>
              </a:rPr>
              <a:t> </a:t>
            </a:r>
            <a:r>
              <a:rPr lang="vi-VN" sz="2200" err="1">
                <a:solidFill>
                  <a:srgbClr val="002060"/>
                </a:solidFill>
                <a:latin typeface="Calibri"/>
                <a:cs typeface="Calibri"/>
              </a:rPr>
              <a:t>Thế</a:t>
            </a:r>
            <a:r>
              <a:rPr lang="vi-VN" sz="2200">
                <a:solidFill>
                  <a:srgbClr val="002060"/>
                </a:solidFill>
                <a:latin typeface="Calibri"/>
                <a:cs typeface="Calibri"/>
              </a:rPr>
              <a:t> </a:t>
            </a:r>
            <a:r>
              <a:rPr lang="vi-VN" sz="2200" err="1">
                <a:solidFill>
                  <a:srgbClr val="002060"/>
                </a:solidFill>
                <a:latin typeface="Calibri"/>
                <a:cs typeface="Calibri"/>
              </a:rPr>
              <a:t>giới</a:t>
            </a:r>
            <a:r>
              <a:rPr lang="vi-VN" sz="2200">
                <a:solidFill>
                  <a:srgbClr val="002060"/>
                </a:solidFill>
                <a:latin typeface="Calibri"/>
                <a:cs typeface="Calibri"/>
              </a:rPr>
              <a:t>, do </a:t>
            </a:r>
            <a:r>
              <a:rPr lang="vi-VN" sz="2200" err="1">
                <a:solidFill>
                  <a:srgbClr val="002060"/>
                </a:solidFill>
                <a:latin typeface="Calibri"/>
                <a:cs typeface="Calibri"/>
              </a:rPr>
              <a:t>Grow</a:t>
            </a:r>
            <a:r>
              <a:rPr lang="vi-VN" sz="2200">
                <a:solidFill>
                  <a:srgbClr val="002060"/>
                </a:solidFill>
                <a:latin typeface="Calibri"/>
                <a:cs typeface="Calibri"/>
              </a:rPr>
              <a:t> </a:t>
            </a:r>
            <a:r>
              <a:rPr lang="vi-VN" sz="2200" err="1">
                <a:solidFill>
                  <a:srgbClr val="002060"/>
                </a:solidFill>
                <a:latin typeface="Calibri"/>
                <a:cs typeface="Calibri"/>
              </a:rPr>
              <a:t>Asia</a:t>
            </a:r>
            <a:r>
              <a:rPr lang="vi-VN" sz="2200">
                <a:solidFill>
                  <a:srgbClr val="002060"/>
                </a:solidFill>
                <a:latin typeface="Calibri"/>
                <a:cs typeface="Calibri"/>
              </a:rPr>
              <a:t> </a:t>
            </a:r>
            <a:r>
              <a:rPr lang="vi-VN" sz="2200" err="1">
                <a:solidFill>
                  <a:srgbClr val="002060"/>
                </a:solidFill>
                <a:latin typeface="Calibri"/>
                <a:cs typeface="Calibri"/>
              </a:rPr>
              <a:t>đại</a:t>
            </a:r>
            <a:r>
              <a:rPr lang="vi-VN" sz="2200">
                <a:solidFill>
                  <a:srgbClr val="002060"/>
                </a:solidFill>
                <a:latin typeface="Calibri"/>
                <a:cs typeface="Calibri"/>
              </a:rPr>
              <a:t> </a:t>
            </a:r>
            <a:r>
              <a:rPr lang="vi-VN" sz="2200" err="1">
                <a:solidFill>
                  <a:srgbClr val="002060"/>
                </a:solidFill>
                <a:latin typeface="Calibri"/>
                <a:cs typeface="Calibri"/>
              </a:rPr>
              <a:t>diện</a:t>
            </a:r>
            <a:r>
              <a:rPr lang="vi-VN" sz="2200">
                <a:solidFill>
                  <a:srgbClr val="002060"/>
                </a:solidFill>
                <a:latin typeface="Calibri"/>
                <a:cs typeface="Calibri"/>
              </a:rPr>
              <a:t> </a:t>
            </a:r>
            <a:r>
              <a:rPr lang="vi-VN" sz="2200" err="1">
                <a:solidFill>
                  <a:srgbClr val="002060"/>
                </a:solidFill>
                <a:latin typeface="Calibri"/>
                <a:cs typeface="Calibri"/>
              </a:rPr>
              <a:t>đã</a:t>
            </a:r>
            <a:r>
              <a:rPr lang="vi-VN" sz="2200">
                <a:solidFill>
                  <a:srgbClr val="002060"/>
                </a:solidFill>
                <a:latin typeface="Calibri"/>
                <a:cs typeface="Calibri"/>
              </a:rPr>
              <a:t> </a:t>
            </a:r>
            <a:r>
              <a:rPr lang="vi-VN" sz="2200" err="1">
                <a:solidFill>
                  <a:srgbClr val="002060"/>
                </a:solidFill>
                <a:latin typeface="Calibri"/>
                <a:cs typeface="Calibri"/>
              </a:rPr>
              <a:t>khởi</a:t>
            </a:r>
            <a:r>
              <a:rPr lang="vi-VN" sz="2200">
                <a:solidFill>
                  <a:srgbClr val="002060"/>
                </a:solidFill>
                <a:latin typeface="Calibri"/>
                <a:cs typeface="Calibri"/>
              </a:rPr>
              <a:t> </a:t>
            </a:r>
            <a:r>
              <a:rPr lang="vi-VN" sz="2200" err="1">
                <a:solidFill>
                  <a:srgbClr val="002060"/>
                </a:solidFill>
                <a:latin typeface="Calibri"/>
                <a:cs typeface="Calibri"/>
              </a:rPr>
              <a:t>xướng</a:t>
            </a:r>
            <a:r>
              <a:rPr lang="vi-VN" sz="2200">
                <a:solidFill>
                  <a:srgbClr val="002060"/>
                </a:solidFill>
                <a:latin typeface="Calibri"/>
                <a:cs typeface="Calibri"/>
              </a:rPr>
              <a:t> </a:t>
            </a:r>
            <a:r>
              <a:rPr lang="vi-VN" sz="2200" b="1">
                <a:solidFill>
                  <a:srgbClr val="002060"/>
                </a:solidFill>
                <a:latin typeface="Calibri"/>
                <a:cs typeface="Calibri"/>
              </a:rPr>
              <a:t>giai </a:t>
            </a:r>
            <a:r>
              <a:rPr lang="vi-VN" sz="2200" b="1" err="1">
                <a:solidFill>
                  <a:srgbClr val="002060"/>
                </a:solidFill>
                <a:latin typeface="Calibri"/>
                <a:cs typeface="Calibri"/>
              </a:rPr>
              <a:t>đoạn</a:t>
            </a:r>
            <a:r>
              <a:rPr lang="vi-VN" sz="2200" b="1">
                <a:solidFill>
                  <a:srgbClr val="002060"/>
                </a:solidFill>
                <a:latin typeface="Calibri"/>
                <a:cs typeface="Calibri"/>
              </a:rPr>
              <a:t> </a:t>
            </a:r>
            <a:r>
              <a:rPr lang="vi-VN" sz="2200" b="1" err="1">
                <a:solidFill>
                  <a:srgbClr val="002060"/>
                </a:solidFill>
                <a:latin typeface="Calibri"/>
                <a:cs typeface="Calibri"/>
              </a:rPr>
              <a:t>xác</a:t>
            </a:r>
            <a:r>
              <a:rPr lang="vi-VN" sz="2200" b="1">
                <a:solidFill>
                  <a:srgbClr val="002060"/>
                </a:solidFill>
                <a:latin typeface="Calibri"/>
                <a:cs typeface="Calibri"/>
              </a:rPr>
              <a:t> </a:t>
            </a:r>
            <a:r>
              <a:rPr lang="vi-VN" sz="2200" b="1" err="1">
                <a:solidFill>
                  <a:srgbClr val="002060"/>
                </a:solidFill>
                <a:latin typeface="Calibri"/>
                <a:cs typeface="Calibri"/>
              </a:rPr>
              <a:t>định</a:t>
            </a:r>
            <a:r>
              <a:rPr lang="vi-VN" sz="2200" b="1">
                <a:solidFill>
                  <a:srgbClr val="002060"/>
                </a:solidFill>
                <a:latin typeface="Calibri"/>
                <a:cs typeface="Calibri"/>
              </a:rPr>
              <a:t> </a:t>
            </a:r>
            <a:r>
              <a:rPr lang="vi-VN" sz="2200" b="1" err="1">
                <a:solidFill>
                  <a:srgbClr val="002060"/>
                </a:solidFill>
                <a:latin typeface="Calibri"/>
                <a:cs typeface="Calibri"/>
              </a:rPr>
              <a:t>phạm</a:t>
            </a:r>
            <a:r>
              <a:rPr lang="vi-VN" sz="2200" b="1">
                <a:solidFill>
                  <a:srgbClr val="002060"/>
                </a:solidFill>
                <a:latin typeface="Calibri"/>
                <a:cs typeface="Calibri"/>
              </a:rPr>
              <a:t> vi </a:t>
            </a:r>
            <a:r>
              <a:rPr lang="vi-VN" sz="2200" err="1">
                <a:solidFill>
                  <a:srgbClr val="002060"/>
                </a:solidFill>
                <a:latin typeface="Calibri"/>
                <a:cs typeface="Calibri"/>
              </a:rPr>
              <a:t>để</a:t>
            </a:r>
            <a:r>
              <a:rPr lang="vi-VN" sz="2200">
                <a:solidFill>
                  <a:srgbClr val="002060"/>
                </a:solidFill>
                <a:latin typeface="Calibri"/>
                <a:cs typeface="Calibri"/>
              </a:rPr>
              <a:t> </a:t>
            </a:r>
            <a:r>
              <a:rPr lang="vi-VN" sz="2200" err="1">
                <a:solidFill>
                  <a:srgbClr val="002060"/>
                </a:solidFill>
                <a:latin typeface="Calibri"/>
                <a:cs typeface="Calibri"/>
              </a:rPr>
              <a:t>phát</a:t>
            </a:r>
            <a:r>
              <a:rPr lang="vi-VN" sz="2200">
                <a:solidFill>
                  <a:srgbClr val="002060"/>
                </a:solidFill>
                <a:latin typeface="Calibri"/>
                <a:cs typeface="Calibri"/>
              </a:rPr>
              <a:t> </a:t>
            </a:r>
            <a:r>
              <a:rPr lang="vi-VN" sz="2200" err="1">
                <a:solidFill>
                  <a:srgbClr val="002060"/>
                </a:solidFill>
                <a:latin typeface="Calibri"/>
                <a:cs typeface="Calibri"/>
              </a:rPr>
              <a:t>triển</a:t>
            </a:r>
            <a:r>
              <a:rPr lang="vi-VN" sz="2200">
                <a:solidFill>
                  <a:srgbClr val="002060"/>
                </a:solidFill>
                <a:latin typeface="Calibri"/>
                <a:cs typeface="Calibri"/>
              </a:rPr>
              <a:t> </a:t>
            </a:r>
            <a:r>
              <a:rPr lang="vi-VN" sz="2200" err="1">
                <a:solidFill>
                  <a:srgbClr val="002060"/>
                </a:solidFill>
                <a:latin typeface="Calibri"/>
                <a:cs typeface="Calibri"/>
              </a:rPr>
              <a:t>khái</a:t>
            </a:r>
            <a:r>
              <a:rPr lang="vi-VN" sz="2200">
                <a:solidFill>
                  <a:srgbClr val="002060"/>
                </a:solidFill>
                <a:latin typeface="Calibri"/>
                <a:cs typeface="Calibri"/>
              </a:rPr>
              <a:t> </a:t>
            </a:r>
            <a:r>
              <a:rPr lang="vi-VN" sz="2200" err="1">
                <a:solidFill>
                  <a:srgbClr val="002060"/>
                </a:solidFill>
                <a:latin typeface="Calibri"/>
                <a:cs typeface="Calibri"/>
              </a:rPr>
              <a:t>niệm</a:t>
            </a:r>
            <a:r>
              <a:rPr lang="vi-VN" sz="2200">
                <a:solidFill>
                  <a:srgbClr val="002060"/>
                </a:solidFill>
                <a:latin typeface="Calibri"/>
                <a:cs typeface="Calibri"/>
              </a:rPr>
              <a:t> Trung tâm </a:t>
            </a:r>
            <a:r>
              <a:rPr lang="vi-VN" sz="2200" err="1">
                <a:solidFill>
                  <a:srgbClr val="002060"/>
                </a:solidFill>
                <a:latin typeface="Calibri"/>
                <a:cs typeface="Calibri"/>
              </a:rPr>
              <a:t>Đổi</a:t>
            </a:r>
            <a:r>
              <a:rPr lang="vi-VN" sz="2200">
                <a:solidFill>
                  <a:srgbClr val="002060"/>
                </a:solidFill>
                <a:latin typeface="Calibri"/>
                <a:cs typeface="Calibri"/>
              </a:rPr>
              <a:t> </a:t>
            </a:r>
            <a:r>
              <a:rPr lang="vi-VN" sz="2200" err="1">
                <a:solidFill>
                  <a:srgbClr val="002060"/>
                </a:solidFill>
                <a:latin typeface="Calibri"/>
                <a:cs typeface="Calibri"/>
              </a:rPr>
              <a:t>mới</a:t>
            </a:r>
            <a:r>
              <a:rPr lang="vi-VN" sz="2200">
                <a:solidFill>
                  <a:srgbClr val="002060"/>
                </a:solidFill>
                <a:latin typeface="Calibri"/>
                <a:cs typeface="Calibri"/>
              </a:rPr>
              <a:t> </a:t>
            </a:r>
            <a:r>
              <a:rPr lang="vi-VN" sz="2200" err="1">
                <a:solidFill>
                  <a:srgbClr val="002060"/>
                </a:solidFill>
                <a:latin typeface="Calibri"/>
                <a:cs typeface="Calibri"/>
              </a:rPr>
              <a:t>Thực</a:t>
            </a:r>
            <a:r>
              <a:rPr lang="vi-VN" sz="2200">
                <a:solidFill>
                  <a:srgbClr val="002060"/>
                </a:solidFill>
                <a:latin typeface="Calibri"/>
                <a:cs typeface="Calibri"/>
              </a:rPr>
              <a:t> </a:t>
            </a:r>
            <a:r>
              <a:rPr lang="vi-VN" sz="2200" err="1">
                <a:solidFill>
                  <a:srgbClr val="002060"/>
                </a:solidFill>
                <a:latin typeface="Calibri"/>
                <a:cs typeface="Calibri"/>
              </a:rPr>
              <a:t>phẩm</a:t>
            </a:r>
            <a:r>
              <a:rPr lang="vi-VN" sz="2200">
                <a:solidFill>
                  <a:srgbClr val="002060"/>
                </a:solidFill>
                <a:latin typeface="Calibri"/>
                <a:cs typeface="Calibri"/>
              </a:rPr>
              <a:t>.</a:t>
            </a:r>
            <a:endParaRPr lang="en-US" sz="2200">
              <a:solidFill>
                <a:srgbClr val="002060"/>
              </a:solidFill>
              <a:latin typeface="Calibri"/>
              <a:cs typeface="Calibri"/>
            </a:endParaRPr>
          </a:p>
          <a:p>
            <a:pPr marL="742950" lvl="1" indent="-285750">
              <a:buFont typeface="Arial" panose="020B0604020202020204" pitchFamily="34" charset="0"/>
              <a:buChar char="•"/>
            </a:pPr>
            <a:r>
              <a:rPr lang="vi-VN" sz="2200" err="1">
                <a:solidFill>
                  <a:srgbClr val="002060"/>
                </a:solidFill>
                <a:latin typeface="Calibri"/>
                <a:cs typeface="Calibri"/>
              </a:rPr>
              <a:t>Các</a:t>
            </a:r>
            <a:r>
              <a:rPr lang="vi-VN" sz="2200">
                <a:solidFill>
                  <a:srgbClr val="002060"/>
                </a:solidFill>
                <a:latin typeface="Calibri"/>
                <a:cs typeface="Calibri"/>
              </a:rPr>
              <a:t> Trung tâm </a:t>
            </a:r>
            <a:r>
              <a:rPr lang="vi-VN" sz="2200" err="1">
                <a:solidFill>
                  <a:srgbClr val="002060"/>
                </a:solidFill>
                <a:latin typeface="Calibri"/>
                <a:cs typeface="Calibri"/>
              </a:rPr>
              <a:t>Đổi</a:t>
            </a:r>
            <a:r>
              <a:rPr lang="vi-VN" sz="2200">
                <a:solidFill>
                  <a:srgbClr val="002060"/>
                </a:solidFill>
                <a:latin typeface="Calibri"/>
                <a:cs typeface="Calibri"/>
              </a:rPr>
              <a:t> </a:t>
            </a:r>
            <a:r>
              <a:rPr lang="vi-VN" sz="2200" err="1">
                <a:solidFill>
                  <a:srgbClr val="002060"/>
                </a:solidFill>
                <a:latin typeface="Calibri"/>
                <a:cs typeface="Calibri"/>
              </a:rPr>
              <a:t>mới</a:t>
            </a:r>
            <a:r>
              <a:rPr lang="vi-VN" sz="2200">
                <a:solidFill>
                  <a:srgbClr val="002060"/>
                </a:solidFill>
                <a:latin typeface="Calibri"/>
                <a:cs typeface="Calibri"/>
              </a:rPr>
              <a:t> </a:t>
            </a:r>
            <a:r>
              <a:rPr lang="vi-VN" sz="2200" err="1">
                <a:solidFill>
                  <a:srgbClr val="002060"/>
                </a:solidFill>
                <a:latin typeface="Calibri"/>
                <a:cs typeface="Calibri"/>
              </a:rPr>
              <a:t>Thực</a:t>
            </a:r>
            <a:r>
              <a:rPr lang="vi-VN" sz="2200">
                <a:solidFill>
                  <a:srgbClr val="002060"/>
                </a:solidFill>
                <a:latin typeface="Calibri"/>
                <a:cs typeface="Calibri"/>
              </a:rPr>
              <a:t> </a:t>
            </a:r>
            <a:r>
              <a:rPr lang="vi-VN" sz="2200" err="1">
                <a:solidFill>
                  <a:srgbClr val="002060"/>
                </a:solidFill>
                <a:latin typeface="Calibri"/>
                <a:cs typeface="Calibri"/>
              </a:rPr>
              <a:t>phẩm</a:t>
            </a:r>
            <a:r>
              <a:rPr lang="vi-VN" sz="2200">
                <a:solidFill>
                  <a:srgbClr val="002060"/>
                </a:solidFill>
                <a:latin typeface="Calibri"/>
                <a:cs typeface="Calibri"/>
              </a:rPr>
              <a:t> </a:t>
            </a:r>
            <a:r>
              <a:rPr lang="vi-VN" sz="2200" err="1">
                <a:solidFill>
                  <a:srgbClr val="002060"/>
                </a:solidFill>
                <a:latin typeface="Calibri"/>
                <a:cs typeface="Calibri"/>
              </a:rPr>
              <a:t>được</a:t>
            </a:r>
            <a:r>
              <a:rPr lang="vi-VN" sz="2200">
                <a:solidFill>
                  <a:srgbClr val="002060"/>
                </a:solidFill>
                <a:latin typeface="Calibri"/>
                <a:cs typeface="Calibri"/>
              </a:rPr>
              <a:t> </a:t>
            </a:r>
            <a:r>
              <a:rPr lang="vi-VN" sz="2200" err="1">
                <a:solidFill>
                  <a:srgbClr val="002060"/>
                </a:solidFill>
                <a:latin typeface="Calibri"/>
                <a:cs typeface="Calibri"/>
              </a:rPr>
              <a:t>hình</a:t>
            </a:r>
            <a:r>
              <a:rPr lang="vi-VN" sz="2200">
                <a:solidFill>
                  <a:srgbClr val="002060"/>
                </a:solidFill>
                <a:latin typeface="Calibri"/>
                <a:cs typeface="Calibri"/>
              </a:rPr>
              <a:t> </a:t>
            </a:r>
            <a:r>
              <a:rPr lang="vi-VN" sz="2200" err="1">
                <a:solidFill>
                  <a:srgbClr val="002060"/>
                </a:solidFill>
                <a:latin typeface="Calibri"/>
                <a:cs typeface="Calibri"/>
              </a:rPr>
              <a:t>thành</a:t>
            </a:r>
            <a:r>
              <a:rPr lang="vi-VN" sz="2200">
                <a:solidFill>
                  <a:srgbClr val="002060"/>
                </a:solidFill>
                <a:latin typeface="Calibri"/>
                <a:cs typeface="Calibri"/>
              </a:rPr>
              <a:t> như </a:t>
            </a:r>
            <a:r>
              <a:rPr lang="vi-VN" sz="2200" err="1">
                <a:solidFill>
                  <a:srgbClr val="002060"/>
                </a:solidFill>
                <a:latin typeface="Calibri"/>
                <a:cs typeface="Calibri"/>
              </a:rPr>
              <a:t>các</a:t>
            </a:r>
            <a:r>
              <a:rPr lang="vi-VN" sz="2200">
                <a:solidFill>
                  <a:srgbClr val="002060"/>
                </a:solidFill>
                <a:latin typeface="Calibri"/>
                <a:cs typeface="Calibri"/>
              </a:rPr>
              <a:t> </a:t>
            </a:r>
            <a:r>
              <a:rPr lang="vi-VN" sz="2200" b="1">
                <a:solidFill>
                  <a:srgbClr val="002060"/>
                </a:solidFill>
                <a:latin typeface="Calibri"/>
                <a:cs typeface="Calibri"/>
              </a:rPr>
              <a:t>quan </a:t>
            </a:r>
            <a:r>
              <a:rPr lang="vi-VN" sz="2200" b="1" err="1">
                <a:solidFill>
                  <a:srgbClr val="002060"/>
                </a:solidFill>
                <a:latin typeface="Calibri"/>
                <a:cs typeface="Calibri"/>
              </a:rPr>
              <a:t>hệ</a:t>
            </a:r>
            <a:r>
              <a:rPr lang="en-US" sz="2200" b="1">
                <a:solidFill>
                  <a:srgbClr val="002060"/>
                </a:solidFill>
                <a:latin typeface="Calibri"/>
                <a:cs typeface="Calibri"/>
              </a:rPr>
              <a:t> </a:t>
            </a:r>
            <a:r>
              <a:rPr lang="en-US" sz="2200" b="1" err="1">
                <a:solidFill>
                  <a:srgbClr val="002060"/>
                </a:solidFill>
                <a:latin typeface="Calibri"/>
                <a:cs typeface="Calibri"/>
              </a:rPr>
              <a:t>đa</a:t>
            </a:r>
            <a:r>
              <a:rPr lang="vi-VN" sz="2200" b="1">
                <a:solidFill>
                  <a:srgbClr val="002060"/>
                </a:solidFill>
                <a:latin typeface="Calibri"/>
                <a:cs typeface="Calibri"/>
              </a:rPr>
              <a:t> </a:t>
            </a:r>
            <a:r>
              <a:rPr lang="vi-VN" sz="2200" b="1" err="1">
                <a:solidFill>
                  <a:srgbClr val="002060"/>
                </a:solidFill>
                <a:latin typeface="Calibri"/>
                <a:cs typeface="Calibri"/>
              </a:rPr>
              <a:t>đối</a:t>
            </a:r>
            <a:r>
              <a:rPr lang="vi-VN" sz="2200" b="1">
                <a:solidFill>
                  <a:srgbClr val="002060"/>
                </a:solidFill>
                <a:latin typeface="Calibri"/>
                <a:cs typeface="Calibri"/>
              </a:rPr>
              <a:t> </a:t>
            </a:r>
            <a:r>
              <a:rPr lang="vi-VN" sz="2200" b="1" err="1">
                <a:solidFill>
                  <a:srgbClr val="002060"/>
                </a:solidFill>
                <a:latin typeface="Calibri"/>
                <a:cs typeface="Calibri"/>
              </a:rPr>
              <a:t>tác</a:t>
            </a:r>
            <a:r>
              <a:rPr lang="vi-VN" sz="2200" b="1">
                <a:solidFill>
                  <a:srgbClr val="002060"/>
                </a:solidFill>
                <a:latin typeface="Calibri"/>
                <a:cs typeface="Calibri"/>
              </a:rPr>
              <a:t> </a:t>
            </a:r>
            <a:r>
              <a:rPr lang="vi-VN" sz="2200" b="1" err="1">
                <a:solidFill>
                  <a:srgbClr val="002060"/>
                </a:solidFill>
                <a:latin typeface="Calibri"/>
                <a:cs typeface="Calibri"/>
              </a:rPr>
              <a:t>cạnh</a:t>
            </a:r>
            <a:r>
              <a:rPr lang="vi-VN" sz="2200" b="1">
                <a:solidFill>
                  <a:srgbClr val="002060"/>
                </a:solidFill>
                <a:latin typeface="Calibri"/>
                <a:cs typeface="Calibri"/>
              </a:rPr>
              <a:t> tranh do</a:t>
            </a:r>
            <a:r>
              <a:rPr lang="vi-VN" sz="2200">
                <a:solidFill>
                  <a:srgbClr val="002060"/>
                </a:solidFill>
                <a:latin typeface="Calibri"/>
                <a:cs typeface="Calibri"/>
              </a:rPr>
              <a:t> </a:t>
            </a:r>
            <a:r>
              <a:rPr lang="en-US" sz="2200" b="1" err="1">
                <a:solidFill>
                  <a:srgbClr val="002060"/>
                </a:solidFill>
                <a:latin typeface="Calibri"/>
                <a:cs typeface="Calibri"/>
              </a:rPr>
              <a:t>chỉnh</a:t>
            </a:r>
            <a:r>
              <a:rPr lang="en-US" sz="2200" b="1">
                <a:solidFill>
                  <a:srgbClr val="002060"/>
                </a:solidFill>
                <a:latin typeface="Calibri"/>
                <a:cs typeface="Calibri"/>
              </a:rPr>
              <a:t> </a:t>
            </a:r>
            <a:r>
              <a:rPr lang="en-US" sz="2200" b="1" err="1">
                <a:solidFill>
                  <a:srgbClr val="002060"/>
                </a:solidFill>
                <a:latin typeface="Calibri"/>
                <a:cs typeface="Calibri"/>
              </a:rPr>
              <a:t>phủ</a:t>
            </a:r>
            <a:r>
              <a:rPr lang="en-US" sz="2200" b="1">
                <a:solidFill>
                  <a:srgbClr val="002060"/>
                </a:solidFill>
                <a:latin typeface="Calibri"/>
                <a:cs typeface="Calibri"/>
              </a:rPr>
              <a:t> </a:t>
            </a:r>
            <a:r>
              <a:rPr lang="vi-VN" sz="2200" b="1" err="1">
                <a:solidFill>
                  <a:srgbClr val="002060"/>
                </a:solidFill>
                <a:latin typeface="Calibri"/>
                <a:cs typeface="Calibri"/>
              </a:rPr>
              <a:t>lãnh</a:t>
            </a:r>
            <a:r>
              <a:rPr lang="vi-VN" sz="2200" b="1">
                <a:solidFill>
                  <a:srgbClr val="002060"/>
                </a:solidFill>
                <a:latin typeface="Calibri"/>
                <a:cs typeface="Calibri"/>
              </a:rPr>
              <a:t> </a:t>
            </a:r>
            <a:r>
              <a:rPr lang="vi-VN" sz="2200" b="1" err="1">
                <a:solidFill>
                  <a:srgbClr val="002060"/>
                </a:solidFill>
                <a:latin typeface="Calibri"/>
                <a:cs typeface="Calibri"/>
              </a:rPr>
              <a:t>đạo</a:t>
            </a:r>
            <a:r>
              <a:rPr lang="vi-VN" sz="2200" b="1">
                <a:solidFill>
                  <a:srgbClr val="002060"/>
                </a:solidFill>
                <a:latin typeface="Calibri"/>
                <a:cs typeface="Calibri"/>
              </a:rPr>
              <a:t>, </a:t>
            </a:r>
            <a:r>
              <a:rPr lang="vi-VN" sz="2200" err="1">
                <a:solidFill>
                  <a:srgbClr val="002060"/>
                </a:solidFill>
                <a:latin typeface="Calibri"/>
                <a:cs typeface="Calibri"/>
              </a:rPr>
              <a:t>nhằm</a:t>
            </a:r>
            <a:r>
              <a:rPr lang="vi-VN" sz="2200">
                <a:solidFill>
                  <a:srgbClr val="002060"/>
                </a:solidFill>
                <a:latin typeface="Calibri"/>
                <a:cs typeface="Calibri"/>
              </a:rPr>
              <a:t> </a:t>
            </a:r>
            <a:r>
              <a:rPr lang="vi-VN" sz="2200" err="1">
                <a:solidFill>
                  <a:srgbClr val="002060"/>
                </a:solidFill>
                <a:latin typeface="Calibri"/>
                <a:cs typeface="Calibri"/>
              </a:rPr>
              <a:t>thúc</a:t>
            </a:r>
            <a:r>
              <a:rPr lang="vi-VN" sz="2200">
                <a:solidFill>
                  <a:srgbClr val="002060"/>
                </a:solidFill>
                <a:latin typeface="Calibri"/>
                <a:cs typeface="Calibri"/>
              </a:rPr>
              <a:t> </a:t>
            </a:r>
            <a:r>
              <a:rPr lang="vi-VN" sz="2200" err="1">
                <a:solidFill>
                  <a:srgbClr val="002060"/>
                </a:solidFill>
                <a:latin typeface="Calibri"/>
                <a:cs typeface="Calibri"/>
              </a:rPr>
              <a:t>đẩy</a:t>
            </a:r>
            <a:r>
              <a:rPr lang="vi-VN" sz="2200">
                <a:solidFill>
                  <a:srgbClr val="002060"/>
                </a:solidFill>
                <a:latin typeface="Calibri"/>
                <a:cs typeface="Calibri"/>
              </a:rPr>
              <a:t> công </a:t>
            </a:r>
            <a:r>
              <a:rPr lang="vi-VN" sz="2200" err="1">
                <a:solidFill>
                  <a:srgbClr val="002060"/>
                </a:solidFill>
                <a:latin typeface="Calibri"/>
                <a:cs typeface="Calibri"/>
              </a:rPr>
              <a:t>nghệ</a:t>
            </a:r>
            <a:r>
              <a:rPr lang="vi-VN" sz="2200">
                <a:solidFill>
                  <a:srgbClr val="002060"/>
                </a:solidFill>
                <a:latin typeface="Calibri"/>
                <a:cs typeface="Calibri"/>
              </a:rPr>
              <a:t> </a:t>
            </a:r>
            <a:r>
              <a:rPr lang="vi-VN" sz="2200" err="1">
                <a:solidFill>
                  <a:srgbClr val="002060"/>
                </a:solidFill>
                <a:latin typeface="Calibri"/>
                <a:cs typeface="Calibri"/>
              </a:rPr>
              <a:t>và</a:t>
            </a:r>
            <a:r>
              <a:rPr lang="vi-VN" sz="2200">
                <a:solidFill>
                  <a:srgbClr val="002060"/>
                </a:solidFill>
                <a:latin typeface="Calibri"/>
                <a:cs typeface="Calibri"/>
              </a:rPr>
              <a:t> </a:t>
            </a:r>
            <a:r>
              <a:rPr lang="vi-VN" sz="2200" err="1">
                <a:solidFill>
                  <a:srgbClr val="002060"/>
                </a:solidFill>
                <a:latin typeface="Calibri"/>
                <a:cs typeface="Calibri"/>
              </a:rPr>
              <a:t>các</a:t>
            </a:r>
            <a:r>
              <a:rPr lang="vi-VN" sz="2200">
                <a:solidFill>
                  <a:srgbClr val="002060"/>
                </a:solidFill>
                <a:latin typeface="Calibri"/>
                <a:cs typeface="Calibri"/>
              </a:rPr>
              <a:t> </a:t>
            </a:r>
            <a:r>
              <a:rPr lang="vi-VN" sz="2200" err="1">
                <a:solidFill>
                  <a:srgbClr val="002060"/>
                </a:solidFill>
                <a:latin typeface="Calibri"/>
                <a:cs typeface="Calibri"/>
              </a:rPr>
              <a:t>đổi</a:t>
            </a:r>
            <a:r>
              <a:rPr lang="vi-VN" sz="2200">
                <a:solidFill>
                  <a:srgbClr val="002060"/>
                </a:solidFill>
                <a:latin typeface="Calibri"/>
                <a:cs typeface="Calibri"/>
              </a:rPr>
              <a:t> </a:t>
            </a:r>
            <a:r>
              <a:rPr lang="vi-VN" sz="2200" err="1">
                <a:solidFill>
                  <a:srgbClr val="002060"/>
                </a:solidFill>
                <a:latin typeface="Calibri"/>
                <a:cs typeface="Calibri"/>
              </a:rPr>
              <a:t>mới</a:t>
            </a:r>
            <a:r>
              <a:rPr lang="vi-VN" sz="2200">
                <a:solidFill>
                  <a:srgbClr val="002060"/>
                </a:solidFill>
                <a:latin typeface="Calibri"/>
                <a:cs typeface="Calibri"/>
              </a:rPr>
              <a:t> </a:t>
            </a:r>
            <a:r>
              <a:rPr lang="en-US" sz="2200" err="1">
                <a:solidFill>
                  <a:srgbClr val="002060"/>
                </a:solidFill>
                <a:latin typeface="Calibri"/>
                <a:cs typeface="Calibri"/>
              </a:rPr>
              <a:t>trên</a:t>
            </a:r>
            <a:r>
              <a:rPr lang="en-US" sz="2200">
                <a:solidFill>
                  <a:srgbClr val="002060"/>
                </a:solidFill>
                <a:latin typeface="Calibri"/>
                <a:cs typeface="Calibri"/>
              </a:rPr>
              <a:t> </a:t>
            </a:r>
            <a:r>
              <a:rPr lang="en-US" sz="2200" err="1">
                <a:solidFill>
                  <a:srgbClr val="002060"/>
                </a:solidFill>
                <a:latin typeface="Calibri"/>
                <a:cs typeface="Calibri"/>
              </a:rPr>
              <a:t>diện</a:t>
            </a:r>
            <a:r>
              <a:rPr lang="en-US" sz="2200">
                <a:solidFill>
                  <a:srgbClr val="002060"/>
                </a:solidFill>
                <a:latin typeface="Calibri"/>
                <a:cs typeface="Calibri"/>
              </a:rPr>
              <a:t> </a:t>
            </a:r>
            <a:r>
              <a:rPr lang="en-US" sz="2200" err="1">
                <a:solidFill>
                  <a:srgbClr val="002060"/>
                </a:solidFill>
                <a:latin typeface="Calibri"/>
                <a:cs typeface="Calibri"/>
              </a:rPr>
              <a:t>rộng</a:t>
            </a:r>
            <a:r>
              <a:rPr lang="en-US" sz="2200">
                <a:solidFill>
                  <a:srgbClr val="002060"/>
                </a:solidFill>
                <a:latin typeface="Calibri"/>
                <a:cs typeface="Calibri"/>
              </a:rPr>
              <a:t> </a:t>
            </a:r>
            <a:r>
              <a:rPr lang="vi-VN" sz="2200" err="1">
                <a:solidFill>
                  <a:srgbClr val="002060"/>
                </a:solidFill>
                <a:latin typeface="Calibri"/>
                <a:cs typeface="Calibri"/>
              </a:rPr>
              <a:t>để</a:t>
            </a:r>
            <a:r>
              <a:rPr lang="vi-VN" sz="2200">
                <a:solidFill>
                  <a:srgbClr val="002060"/>
                </a:solidFill>
                <a:latin typeface="Calibri"/>
                <a:cs typeface="Calibri"/>
              </a:rPr>
              <a:t> </a:t>
            </a:r>
            <a:r>
              <a:rPr lang="vi-VN" sz="2200" err="1">
                <a:solidFill>
                  <a:srgbClr val="002060"/>
                </a:solidFill>
                <a:latin typeface="Calibri"/>
                <a:cs typeface="Calibri"/>
              </a:rPr>
              <a:t>củng</a:t>
            </a:r>
            <a:r>
              <a:rPr lang="vi-VN" sz="2200">
                <a:solidFill>
                  <a:srgbClr val="002060"/>
                </a:solidFill>
                <a:latin typeface="Calibri"/>
                <a:cs typeface="Calibri"/>
              </a:rPr>
              <a:t> </a:t>
            </a:r>
            <a:r>
              <a:rPr lang="vi-VN" sz="2200" err="1">
                <a:solidFill>
                  <a:srgbClr val="002060"/>
                </a:solidFill>
                <a:latin typeface="Calibri"/>
                <a:cs typeface="Calibri"/>
              </a:rPr>
              <a:t>cố</a:t>
            </a:r>
            <a:r>
              <a:rPr lang="vi-VN" sz="2200">
                <a:solidFill>
                  <a:srgbClr val="002060"/>
                </a:solidFill>
                <a:latin typeface="Calibri"/>
                <a:cs typeface="Calibri"/>
              </a:rPr>
              <a:t> </a:t>
            </a:r>
            <a:r>
              <a:rPr lang="vi-VN" sz="2200" b="1" err="1">
                <a:solidFill>
                  <a:srgbClr val="002060"/>
                </a:solidFill>
                <a:latin typeface="Calibri"/>
                <a:cs typeface="Calibri"/>
              </a:rPr>
              <a:t>hệ</a:t>
            </a:r>
            <a:r>
              <a:rPr lang="vi-VN" sz="2200" b="1">
                <a:solidFill>
                  <a:srgbClr val="002060"/>
                </a:solidFill>
                <a:latin typeface="Calibri"/>
                <a:cs typeface="Calibri"/>
              </a:rPr>
              <a:t> sinh </a:t>
            </a:r>
            <a:r>
              <a:rPr lang="vi-VN" sz="2200" b="1" err="1">
                <a:solidFill>
                  <a:srgbClr val="002060"/>
                </a:solidFill>
                <a:latin typeface="Calibri"/>
                <a:cs typeface="Calibri"/>
              </a:rPr>
              <a:t>thái</a:t>
            </a:r>
            <a:r>
              <a:rPr lang="vi-VN" sz="2200" b="1">
                <a:solidFill>
                  <a:srgbClr val="002060"/>
                </a:solidFill>
                <a:latin typeface="Calibri"/>
                <a:cs typeface="Calibri"/>
              </a:rPr>
              <a:t> </a:t>
            </a:r>
            <a:r>
              <a:rPr lang="vi-VN" sz="2200" b="1" err="1">
                <a:solidFill>
                  <a:srgbClr val="002060"/>
                </a:solidFill>
                <a:latin typeface="Calibri"/>
                <a:cs typeface="Calibri"/>
              </a:rPr>
              <a:t>đổi</a:t>
            </a:r>
            <a:r>
              <a:rPr lang="vi-VN" sz="2200" b="1">
                <a:solidFill>
                  <a:srgbClr val="002060"/>
                </a:solidFill>
                <a:latin typeface="Calibri"/>
                <a:cs typeface="Calibri"/>
              </a:rPr>
              <a:t> </a:t>
            </a:r>
            <a:r>
              <a:rPr lang="vi-VN" sz="2200" b="1" err="1">
                <a:solidFill>
                  <a:srgbClr val="002060"/>
                </a:solidFill>
                <a:latin typeface="Calibri"/>
                <a:cs typeface="Calibri"/>
              </a:rPr>
              <a:t>mới</a:t>
            </a:r>
            <a:r>
              <a:rPr lang="vi-VN" sz="2200" b="1">
                <a:solidFill>
                  <a:srgbClr val="002060"/>
                </a:solidFill>
                <a:latin typeface="Calibri"/>
                <a:cs typeface="Calibri"/>
              </a:rPr>
              <a:t> </a:t>
            </a:r>
            <a:r>
              <a:rPr lang="vi-VN" sz="2200" err="1">
                <a:solidFill>
                  <a:srgbClr val="002060"/>
                </a:solidFill>
                <a:latin typeface="Calibri"/>
                <a:cs typeface="Calibri"/>
              </a:rPr>
              <a:t>tại</a:t>
            </a:r>
            <a:r>
              <a:rPr lang="vi-VN" sz="2200">
                <a:solidFill>
                  <a:srgbClr val="002060"/>
                </a:solidFill>
                <a:latin typeface="Calibri"/>
                <a:cs typeface="Calibri"/>
              </a:rPr>
              <a:t> </a:t>
            </a:r>
            <a:r>
              <a:rPr lang="vi-VN" sz="2200" err="1">
                <a:solidFill>
                  <a:srgbClr val="002060"/>
                </a:solidFill>
                <a:latin typeface="Calibri"/>
                <a:cs typeface="Calibri"/>
              </a:rPr>
              <a:t>địa</a:t>
            </a:r>
            <a:r>
              <a:rPr lang="vi-VN" sz="2200">
                <a:solidFill>
                  <a:srgbClr val="002060"/>
                </a:solidFill>
                <a:latin typeface="Calibri"/>
                <a:cs typeface="Calibri"/>
              </a:rPr>
              <a:t> phương, </a:t>
            </a:r>
            <a:r>
              <a:rPr lang="vi-VN" sz="2200" b="1" err="1">
                <a:solidFill>
                  <a:srgbClr val="002060"/>
                </a:solidFill>
                <a:latin typeface="Calibri"/>
                <a:cs typeface="Calibri"/>
              </a:rPr>
              <a:t>nhằm</a:t>
            </a:r>
            <a:r>
              <a:rPr lang="vi-VN" sz="2200" b="1">
                <a:solidFill>
                  <a:srgbClr val="002060"/>
                </a:solidFill>
                <a:latin typeface="Calibri"/>
                <a:cs typeface="Calibri"/>
              </a:rPr>
              <a:t> </a:t>
            </a:r>
            <a:r>
              <a:rPr lang="vi-VN" sz="2200" b="1" err="1">
                <a:solidFill>
                  <a:srgbClr val="002060"/>
                </a:solidFill>
                <a:latin typeface="Calibri"/>
                <a:cs typeface="Calibri"/>
              </a:rPr>
              <a:t>đẩy</a:t>
            </a:r>
            <a:r>
              <a:rPr lang="vi-VN" sz="2200" b="1">
                <a:solidFill>
                  <a:srgbClr val="002060"/>
                </a:solidFill>
                <a:latin typeface="Calibri"/>
                <a:cs typeface="Calibri"/>
              </a:rPr>
              <a:t> nhanh </a:t>
            </a:r>
            <a:r>
              <a:rPr lang="vi-VN" sz="2200" b="1" err="1">
                <a:solidFill>
                  <a:srgbClr val="002060"/>
                </a:solidFill>
                <a:latin typeface="Calibri"/>
                <a:cs typeface="Calibri"/>
              </a:rPr>
              <a:t>quá</a:t>
            </a:r>
            <a:r>
              <a:rPr lang="vi-VN" sz="2200" b="1">
                <a:solidFill>
                  <a:srgbClr val="002060"/>
                </a:solidFill>
                <a:latin typeface="Calibri"/>
                <a:cs typeface="Calibri"/>
              </a:rPr>
              <a:t> </a:t>
            </a:r>
            <a:r>
              <a:rPr lang="vi-VN" sz="2200" b="1" err="1">
                <a:solidFill>
                  <a:srgbClr val="002060"/>
                </a:solidFill>
                <a:latin typeface="Calibri"/>
                <a:cs typeface="Calibri"/>
              </a:rPr>
              <a:t>trình</a:t>
            </a:r>
            <a:r>
              <a:rPr lang="vi-VN" sz="2200" b="1">
                <a:solidFill>
                  <a:srgbClr val="002060"/>
                </a:solidFill>
                <a:latin typeface="Calibri"/>
                <a:cs typeface="Calibri"/>
              </a:rPr>
              <a:t> </a:t>
            </a:r>
            <a:r>
              <a:rPr lang="vi-VN" sz="2200" b="1" err="1">
                <a:solidFill>
                  <a:srgbClr val="002060"/>
                </a:solidFill>
                <a:latin typeface="Calibri"/>
                <a:cs typeface="Calibri"/>
              </a:rPr>
              <a:t>chuyển</a:t>
            </a:r>
            <a:r>
              <a:rPr lang="vi-VN" sz="2200" b="1">
                <a:solidFill>
                  <a:srgbClr val="002060"/>
                </a:solidFill>
                <a:latin typeface="Calibri"/>
                <a:cs typeface="Calibri"/>
              </a:rPr>
              <a:t> </a:t>
            </a:r>
            <a:r>
              <a:rPr lang="vi-VN" sz="2200" b="1" err="1">
                <a:solidFill>
                  <a:srgbClr val="002060"/>
                </a:solidFill>
                <a:latin typeface="Calibri"/>
                <a:cs typeface="Calibri"/>
              </a:rPr>
              <a:t>đổi</a:t>
            </a:r>
            <a:r>
              <a:rPr lang="vi-VN" sz="2200" b="1">
                <a:solidFill>
                  <a:srgbClr val="002060"/>
                </a:solidFill>
                <a:latin typeface="Calibri"/>
                <a:cs typeface="Calibri"/>
              </a:rPr>
              <a:t> </a:t>
            </a:r>
            <a:r>
              <a:rPr lang="vi-VN" sz="2200" b="1" err="1">
                <a:solidFill>
                  <a:srgbClr val="002060"/>
                </a:solidFill>
                <a:latin typeface="Calibri"/>
                <a:cs typeface="Calibri"/>
              </a:rPr>
              <a:t>hệ</a:t>
            </a:r>
            <a:r>
              <a:rPr lang="vi-VN" sz="2200" b="1">
                <a:solidFill>
                  <a:srgbClr val="002060"/>
                </a:solidFill>
                <a:latin typeface="Calibri"/>
                <a:cs typeface="Calibri"/>
              </a:rPr>
              <a:t> </a:t>
            </a:r>
            <a:r>
              <a:rPr lang="vi-VN" sz="2200" b="1" err="1">
                <a:solidFill>
                  <a:srgbClr val="002060"/>
                </a:solidFill>
                <a:latin typeface="Calibri"/>
                <a:cs typeface="Calibri"/>
              </a:rPr>
              <a:t>thống</a:t>
            </a:r>
            <a:r>
              <a:rPr lang="vi-VN" sz="2200" b="1">
                <a:solidFill>
                  <a:srgbClr val="002060"/>
                </a:solidFill>
                <a:latin typeface="Calibri"/>
                <a:cs typeface="Calibri"/>
              </a:rPr>
              <a:t> </a:t>
            </a:r>
            <a:r>
              <a:rPr lang="vi-VN" sz="2200" b="1" err="1">
                <a:solidFill>
                  <a:srgbClr val="002060"/>
                </a:solidFill>
                <a:latin typeface="Calibri"/>
                <a:cs typeface="Calibri"/>
              </a:rPr>
              <a:t>thực</a:t>
            </a:r>
            <a:r>
              <a:rPr lang="vi-VN" sz="2200" b="1">
                <a:solidFill>
                  <a:srgbClr val="002060"/>
                </a:solidFill>
                <a:latin typeface="Calibri"/>
                <a:cs typeface="Calibri"/>
              </a:rPr>
              <a:t> </a:t>
            </a:r>
            <a:r>
              <a:rPr lang="vi-VN" sz="2200" b="1" err="1">
                <a:solidFill>
                  <a:srgbClr val="002060"/>
                </a:solidFill>
                <a:latin typeface="Calibri"/>
                <a:cs typeface="Calibri"/>
              </a:rPr>
              <a:t>phẩm</a:t>
            </a:r>
            <a:r>
              <a:rPr lang="vi-VN" sz="2200" b="1">
                <a:solidFill>
                  <a:srgbClr val="002060"/>
                </a:solidFill>
                <a:latin typeface="Calibri"/>
                <a:cs typeface="Calibri"/>
              </a:rPr>
              <a:t>.</a:t>
            </a:r>
            <a:endParaRPr lang="en-US" sz="2200" b="1">
              <a:solidFill>
                <a:srgbClr val="002060"/>
              </a:solidFill>
              <a:latin typeface="Calibri"/>
              <a:cs typeface="Calibri"/>
            </a:endParaRPr>
          </a:p>
        </p:txBody>
      </p:sp>
      <p:pic>
        <p:nvPicPr>
          <p:cNvPr id="5" name="Picture 1" descr="Logo, company name&#10;&#10;Description automatically generated">
            <a:extLst>
              <a:ext uri="{FF2B5EF4-FFF2-40B4-BE49-F238E27FC236}">
                <a16:creationId xmlns:a16="http://schemas.microsoft.com/office/drawing/2014/main" id="{51F0A587-0861-4A02-80AF-D170417D6385}"/>
              </a:ext>
            </a:extLst>
          </p:cNvPr>
          <p:cNvPicPr/>
          <p:nvPr/>
        </p:nvPicPr>
        <p:blipFill>
          <a:blip r:embed="rId2" cstate="print">
            <a:extLst>
              <a:ext uri="{28A0092B-C50C-407E-A947-70E740481C1C}">
                <a14:useLocalDpi xmlns:a14="http://schemas.microsoft.com/office/drawing/2010/main" val="0"/>
              </a:ext>
            </a:extLst>
          </a:blip>
          <a:srcRect l="8474" t="9322" b="5932"/>
          <a:stretch>
            <a:fillRect/>
          </a:stretch>
        </p:blipFill>
        <p:spPr>
          <a:xfrm>
            <a:off x="7859713" y="152400"/>
            <a:ext cx="990600" cy="911860"/>
          </a:xfrm>
          <a:prstGeom prst="rect">
            <a:avLst/>
          </a:prstGeom>
        </p:spPr>
      </p:pic>
      <p:pic>
        <p:nvPicPr>
          <p:cNvPr id="6" name="Picture 5" descr="Logo&#10;&#10;Description automatically generated">
            <a:extLst>
              <a:ext uri="{FF2B5EF4-FFF2-40B4-BE49-F238E27FC236}">
                <a16:creationId xmlns:a16="http://schemas.microsoft.com/office/drawing/2014/main" id="{E3E86C80-AF33-4CB2-BE2C-60A0A5A3279D}"/>
              </a:ext>
            </a:extLst>
          </p:cNvPr>
          <p:cNvPicPr>
            <a:picLocks noChangeAspect="1"/>
          </p:cNvPicPr>
          <p:nvPr/>
        </p:nvPicPr>
        <p:blipFill>
          <a:blip r:embed="rId3"/>
          <a:stretch>
            <a:fillRect/>
          </a:stretch>
        </p:blipFill>
        <p:spPr>
          <a:xfrm>
            <a:off x="2512388" y="216159"/>
            <a:ext cx="784342" cy="784342"/>
          </a:xfrm>
          <a:prstGeom prst="ellipse">
            <a:avLst/>
          </a:prstGeom>
        </p:spPr>
      </p:pic>
      <p:pic>
        <p:nvPicPr>
          <p:cNvPr id="3" name="Picture 8" descr="See the source image">
            <a:extLst>
              <a:ext uri="{FF2B5EF4-FFF2-40B4-BE49-F238E27FC236}">
                <a16:creationId xmlns:a16="http://schemas.microsoft.com/office/drawing/2014/main" id="{CFC0CD27-698B-9298-7BED-29EA3C27A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163" y="262847"/>
            <a:ext cx="3975831" cy="71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43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436095" y="647711"/>
            <a:ext cx="11319810" cy="9547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29820"/>
              </a:buClr>
              <a:buSzPts val="3600"/>
              <a:buFont typeface="Cambria"/>
              <a:buNone/>
            </a:pPr>
            <a:r>
              <a:rPr lang="en-AU" b="1" err="1">
                <a:solidFill>
                  <a:srgbClr val="193B83"/>
                </a:solidFill>
                <a:latin typeface="Calibri"/>
                <a:cs typeface="Calibri"/>
              </a:rPr>
              <a:t>Bài</a:t>
            </a:r>
            <a:r>
              <a:rPr lang="en-AU" b="1">
                <a:solidFill>
                  <a:srgbClr val="193B83"/>
                </a:solidFill>
                <a:latin typeface="Calibri"/>
                <a:cs typeface="Calibri"/>
              </a:rPr>
              <a:t> </a:t>
            </a:r>
            <a:r>
              <a:rPr lang="en-AU" b="1" err="1">
                <a:solidFill>
                  <a:srgbClr val="193B83"/>
                </a:solidFill>
                <a:latin typeface="Calibri"/>
                <a:cs typeface="Calibri"/>
              </a:rPr>
              <a:t>học</a:t>
            </a:r>
            <a:r>
              <a:rPr lang="en-AU" b="1">
                <a:solidFill>
                  <a:srgbClr val="193B83"/>
                </a:solidFill>
                <a:latin typeface="Calibri"/>
                <a:cs typeface="Calibri"/>
              </a:rPr>
              <a:t> </a:t>
            </a:r>
            <a:r>
              <a:rPr lang="en-AU" b="1" err="1">
                <a:solidFill>
                  <a:srgbClr val="193B83"/>
                </a:solidFill>
                <a:latin typeface="Calibri"/>
                <a:cs typeface="Calibri"/>
              </a:rPr>
              <a:t>kinh</a:t>
            </a:r>
            <a:r>
              <a:rPr lang="en-AU" b="1">
                <a:solidFill>
                  <a:srgbClr val="193B83"/>
                </a:solidFill>
                <a:latin typeface="Calibri"/>
                <a:cs typeface="Calibri"/>
              </a:rPr>
              <a:t> </a:t>
            </a:r>
            <a:r>
              <a:rPr lang="en-AU" b="1" err="1">
                <a:solidFill>
                  <a:srgbClr val="193B83"/>
                </a:solidFill>
                <a:latin typeface="Calibri"/>
                <a:cs typeface="Calibri"/>
              </a:rPr>
              <a:t>nghiệm</a:t>
            </a:r>
            <a:r>
              <a:rPr lang="en-AU" b="1">
                <a:solidFill>
                  <a:srgbClr val="193B83"/>
                </a:solidFill>
                <a:latin typeface="Calibri"/>
                <a:cs typeface="Calibri"/>
              </a:rPr>
              <a:t> </a:t>
            </a:r>
            <a:r>
              <a:rPr lang="en-AU" b="1" err="1">
                <a:solidFill>
                  <a:srgbClr val="193B83"/>
                </a:solidFill>
                <a:latin typeface="Calibri"/>
                <a:cs typeface="Calibri"/>
              </a:rPr>
              <a:t>cho</a:t>
            </a:r>
            <a:r>
              <a:rPr lang="en-AU" b="1">
                <a:solidFill>
                  <a:srgbClr val="193B83"/>
                </a:solidFill>
                <a:latin typeface="Calibri"/>
                <a:cs typeface="Calibri"/>
              </a:rPr>
              <a:t> Việt Nam</a:t>
            </a:r>
          </a:p>
        </p:txBody>
      </p:sp>
      <p:sp>
        <p:nvSpPr>
          <p:cNvPr id="301" name="Google Shape;301;p4"/>
          <p:cNvSpPr txBox="1"/>
          <p:nvPr/>
        </p:nvSpPr>
        <p:spPr>
          <a:xfrm>
            <a:off x="436095" y="1544374"/>
            <a:ext cx="10720987" cy="4862829"/>
          </a:xfrm>
          <a:prstGeom prst="rect">
            <a:avLst/>
          </a:prstGeom>
          <a:noFill/>
          <a:ln>
            <a:noFill/>
          </a:ln>
        </p:spPr>
        <p:txBody>
          <a:bodyPr spcFirstLastPara="1" wrap="square" lIns="91425" tIns="45700" rIns="91425" bIns="45700" anchor="t" anchorCtr="0">
            <a:spAutoFit/>
          </a:bodyPr>
          <a:lstStyle/>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FIH có thể là một tổ chức công(tức là EIT Food) nhận ngân sách công</a:t>
            </a:r>
            <a:endParaRPr lang="vi-VN"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hoặc FIH có thể là mô hình liên kết / phi lợi nhuận (giống như Valorial và Vitagora) do chính phủ thanh lập thông qua quỹ sáng kiến / ban đầu sử dụng nguồn ngân sách công; quy mô nhỏ (~ 30 nhân viên);</a:t>
            </a:r>
            <a:endParaRPr lang="vi-VN"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Việc phát triển và củng cố các mạng lưới và hợp tác quốc tế đóng vai trò rất quan trọng</a:t>
            </a:r>
            <a:endParaRPr lang="en-US"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Được điều hành bởi một ủy ban do Chính phủ chỉ định. hoặc do chủ tịch FIH mời, nhưng luôn bao gồm đại diện từ các ngành, cơ quan nghiên cứu, doanh nghiệp vừa và nhỏ và công ty khởi nghiệp.</a:t>
            </a:r>
            <a:endParaRPr lang="vi-VN"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Thành viên có trách nhiệm nhưng nhận được lợi ích từ FIH; tất nhiên: cần nhận được ngân sách ban đầu từ nhà nước.</a:t>
            </a:r>
            <a:endParaRPr lang="vi-VN"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FIH tuân theo chiến lược / chính sách đổi mới dài hạn (5 năm) và quỹ công cho các chương trình / dự án đổi mới;</a:t>
            </a:r>
            <a:endParaRPr lang="vi-VN"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Phản hồi và khuyến nghị đối với các chính sách đổi mới;</a:t>
            </a:r>
            <a:endParaRPr lang="vi-VN"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Mạng lưới ở cấp quốc gia nhưng có tầm nhìn ra tầm khu vực và quốc tế;</a:t>
            </a:r>
            <a:endParaRPr lang="vi-VN" sz="2000">
              <a:solidFill>
                <a:srgbClr val="193B83"/>
              </a:solidFill>
              <a:latin typeface="Calibri"/>
              <a:ea typeface="Cambria"/>
              <a:cs typeface="Calibri"/>
            </a:endParaRPr>
          </a:p>
          <a:p>
            <a:pPr marL="457200" indent="-457200">
              <a:spcBef>
                <a:spcPts val="200"/>
              </a:spcBef>
              <a:spcAft>
                <a:spcPts val="200"/>
              </a:spcAft>
              <a:buClr>
                <a:srgbClr val="00998E"/>
              </a:buClr>
              <a:buSzPct val="110000"/>
              <a:buFont typeface="Arial" panose="020B0604020202020204" pitchFamily="34" charset="0"/>
              <a:buChar char="•"/>
            </a:pPr>
            <a:r>
              <a:rPr lang="vi-VN" sz="2000">
                <a:solidFill>
                  <a:srgbClr val="193B83"/>
                </a:solidFill>
                <a:latin typeface="Calibri"/>
                <a:ea typeface="Cambria"/>
                <a:cs typeface="Calibri"/>
                <a:sym typeface="Cambria"/>
              </a:rPr>
              <a:t>Các đối tác đa ngành là yếu tố then chốt để thành công</a:t>
            </a:r>
            <a:endParaRPr lang="vi-VN" sz="2000">
              <a:solidFill>
                <a:srgbClr val="193B83"/>
              </a:solidFill>
              <a:latin typeface="Calibri"/>
              <a:ea typeface="Cambria"/>
              <a:cs typeface="Calibri"/>
            </a:endParaRPr>
          </a:p>
        </p:txBody>
      </p:sp>
      <p:grpSp>
        <p:nvGrpSpPr>
          <p:cNvPr id="4" name="Group 3">
            <a:extLst>
              <a:ext uri="{FF2B5EF4-FFF2-40B4-BE49-F238E27FC236}">
                <a16:creationId xmlns:a16="http://schemas.microsoft.com/office/drawing/2014/main" id="{9D6C9788-2B59-4AC5-BA2F-BD3345822927}"/>
              </a:ext>
            </a:extLst>
          </p:cNvPr>
          <p:cNvGrpSpPr/>
          <p:nvPr/>
        </p:nvGrpSpPr>
        <p:grpSpPr>
          <a:xfrm>
            <a:off x="6161103" y="142778"/>
            <a:ext cx="5703068" cy="700601"/>
            <a:chOff x="5636493" y="142778"/>
            <a:chExt cx="6227678" cy="875056"/>
          </a:xfrm>
        </p:grpSpPr>
        <p:pic>
          <p:nvPicPr>
            <p:cNvPr id="5" name="Picture 4" descr="Logo&#10;&#10;Description automatically generated">
              <a:extLst>
                <a:ext uri="{FF2B5EF4-FFF2-40B4-BE49-F238E27FC236}">
                  <a16:creationId xmlns:a16="http://schemas.microsoft.com/office/drawing/2014/main" id="{D3B6299C-E676-4E59-5F01-D14B9CA3F84A}"/>
                </a:ext>
              </a:extLst>
            </p:cNvPr>
            <p:cNvPicPr>
              <a:picLocks noChangeAspect="1"/>
            </p:cNvPicPr>
            <p:nvPr/>
          </p:nvPicPr>
          <p:blipFill>
            <a:blip r:embed="rId3"/>
            <a:stretch>
              <a:fillRect/>
            </a:stretch>
          </p:blipFill>
          <p:spPr>
            <a:xfrm>
              <a:off x="5636493" y="142779"/>
              <a:ext cx="875055" cy="875055"/>
            </a:xfrm>
            <a:prstGeom prst="ellipse">
              <a:avLst/>
            </a:prstGeom>
          </p:spPr>
        </p:pic>
        <p:pic>
          <p:nvPicPr>
            <p:cNvPr id="6" name="Picture 8" descr="See the source image">
              <a:extLst>
                <a:ext uri="{FF2B5EF4-FFF2-40B4-BE49-F238E27FC236}">
                  <a16:creationId xmlns:a16="http://schemas.microsoft.com/office/drawing/2014/main" id="{B23C683A-B649-C266-5B1D-1CC65F0D32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340" y="221865"/>
              <a:ext cx="3975831" cy="7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ED043580-26EA-E30D-CF9F-3C97C3B7A4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416" y="142778"/>
              <a:ext cx="875056" cy="8750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231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D7E42-3C75-4014-367B-EC995F53E8EF}"/>
              </a:ext>
            </a:extLst>
          </p:cNvPr>
          <p:cNvPicPr>
            <a:picLocks noChangeAspect="1"/>
          </p:cNvPicPr>
          <p:nvPr/>
        </p:nvPicPr>
        <p:blipFill>
          <a:blip r:embed="rId3"/>
          <a:stretch>
            <a:fillRect/>
          </a:stretch>
        </p:blipFill>
        <p:spPr>
          <a:xfrm>
            <a:off x="131975" y="13108"/>
            <a:ext cx="9095032" cy="3966620"/>
          </a:xfrm>
          <a:prstGeom prst="rect">
            <a:avLst/>
          </a:prstGeom>
        </p:spPr>
      </p:pic>
      <p:pic>
        <p:nvPicPr>
          <p:cNvPr id="5" name="Picture 4">
            <a:extLst>
              <a:ext uri="{FF2B5EF4-FFF2-40B4-BE49-F238E27FC236}">
                <a16:creationId xmlns:a16="http://schemas.microsoft.com/office/drawing/2014/main" id="{578B1CEE-21E2-2F14-17A1-36B6FD2A49E3}"/>
              </a:ext>
            </a:extLst>
          </p:cNvPr>
          <p:cNvPicPr>
            <a:picLocks noChangeAspect="1"/>
          </p:cNvPicPr>
          <p:nvPr/>
        </p:nvPicPr>
        <p:blipFill>
          <a:blip r:embed="rId4"/>
          <a:stretch>
            <a:fillRect/>
          </a:stretch>
        </p:blipFill>
        <p:spPr>
          <a:xfrm>
            <a:off x="5918226" y="3029839"/>
            <a:ext cx="6141799" cy="3340176"/>
          </a:xfrm>
          <a:prstGeom prst="rect">
            <a:avLst/>
          </a:prstGeom>
        </p:spPr>
      </p:pic>
      <p:sp>
        <p:nvSpPr>
          <p:cNvPr id="6" name="TextBox 5">
            <a:extLst>
              <a:ext uri="{FF2B5EF4-FFF2-40B4-BE49-F238E27FC236}">
                <a16:creationId xmlns:a16="http://schemas.microsoft.com/office/drawing/2014/main" id="{1211A0C7-7832-0068-7ACC-9398A1BACA8F}"/>
              </a:ext>
            </a:extLst>
          </p:cNvPr>
          <p:cNvSpPr txBox="1"/>
          <p:nvPr/>
        </p:nvSpPr>
        <p:spPr>
          <a:xfrm>
            <a:off x="641022" y="4699927"/>
            <a:ext cx="4608697" cy="369332"/>
          </a:xfrm>
          <a:prstGeom prst="rect">
            <a:avLst/>
          </a:prstGeom>
          <a:solidFill>
            <a:schemeClr val="bg1">
              <a:lumMod val="85000"/>
              <a:alpha val="64000"/>
            </a:schemeClr>
          </a:solidFill>
        </p:spPr>
        <p:txBody>
          <a:bodyPr wrap="square" lIns="91440" tIns="45720" rIns="91440" bIns="45720" anchor="t">
            <a:spAutoFit/>
          </a:bodyPr>
          <a:lstStyle/>
          <a:p>
            <a:pPr marL="0" lvl="0" indent="0" algn="ctr" rtl="0">
              <a:spcBef>
                <a:spcPts val="0"/>
              </a:spcBef>
              <a:spcAft>
                <a:spcPts val="0"/>
              </a:spcAft>
              <a:buNone/>
            </a:pPr>
            <a:r>
              <a:rPr lang="en-US" b="1">
                <a:solidFill>
                  <a:srgbClr val="002060"/>
                </a:solidFill>
                <a:latin typeface="Calibri"/>
                <a:cs typeface="Calibri"/>
              </a:rPr>
              <a:t>Trung </a:t>
            </a:r>
            <a:r>
              <a:rPr lang="en-US" b="1" err="1">
                <a:solidFill>
                  <a:srgbClr val="002060"/>
                </a:solidFill>
                <a:latin typeface="Calibri"/>
                <a:cs typeface="Calibri"/>
              </a:rPr>
              <a:t>tâm</a:t>
            </a:r>
            <a:r>
              <a:rPr lang="en-US" b="1">
                <a:solidFill>
                  <a:srgbClr val="002060"/>
                </a:solidFill>
                <a:latin typeface="Calibri"/>
                <a:cs typeface="Calibri"/>
              </a:rPr>
              <a:t> </a:t>
            </a:r>
            <a:r>
              <a:rPr lang="en-US" b="1" err="1">
                <a:solidFill>
                  <a:srgbClr val="002060"/>
                </a:solidFill>
                <a:latin typeface="Calibri"/>
                <a:cs typeface="Calibri"/>
              </a:rPr>
              <a:t>đổi</a:t>
            </a:r>
            <a:r>
              <a:rPr lang="en-US" b="1">
                <a:solidFill>
                  <a:srgbClr val="002060"/>
                </a:solidFill>
                <a:latin typeface="Calibri"/>
                <a:cs typeface="Calibri"/>
              </a:rPr>
              <a:t> </a:t>
            </a:r>
            <a:r>
              <a:rPr lang="en-US" b="1" err="1">
                <a:solidFill>
                  <a:srgbClr val="002060"/>
                </a:solidFill>
                <a:latin typeface="Calibri"/>
                <a:cs typeface="Calibri"/>
              </a:rPr>
              <a:t>mới</a:t>
            </a:r>
            <a:r>
              <a:rPr lang="en-US" b="1">
                <a:solidFill>
                  <a:srgbClr val="002060"/>
                </a:solidFill>
                <a:latin typeface="Calibri"/>
                <a:cs typeface="Calibri"/>
              </a:rPr>
              <a:t> </a:t>
            </a:r>
            <a:r>
              <a:rPr lang="en-US" b="1" err="1">
                <a:solidFill>
                  <a:srgbClr val="002060"/>
                </a:solidFill>
                <a:latin typeface="Calibri"/>
                <a:cs typeface="Calibri"/>
              </a:rPr>
              <a:t>thực</a:t>
            </a:r>
            <a:r>
              <a:rPr lang="en-US" b="1">
                <a:solidFill>
                  <a:srgbClr val="002060"/>
                </a:solidFill>
                <a:latin typeface="Calibri"/>
                <a:cs typeface="Calibri"/>
              </a:rPr>
              <a:t> </a:t>
            </a:r>
            <a:r>
              <a:rPr lang="en-US" b="1" err="1">
                <a:solidFill>
                  <a:srgbClr val="002060"/>
                </a:solidFill>
                <a:latin typeface="Calibri"/>
                <a:cs typeface="Calibri"/>
              </a:rPr>
              <a:t>phẩm</a:t>
            </a:r>
            <a:r>
              <a:rPr lang="en-US" b="1">
                <a:solidFill>
                  <a:srgbClr val="002060"/>
                </a:solidFill>
                <a:latin typeface="Calibri"/>
                <a:cs typeface="Calibri"/>
              </a:rPr>
              <a:t> </a:t>
            </a:r>
            <a:r>
              <a:rPr lang="en-US" b="1" err="1">
                <a:solidFill>
                  <a:srgbClr val="002060"/>
                </a:solidFill>
                <a:latin typeface="Calibri"/>
                <a:cs typeface="Calibri"/>
              </a:rPr>
              <a:t>của</a:t>
            </a:r>
            <a:r>
              <a:rPr lang="en-US" b="1">
                <a:solidFill>
                  <a:srgbClr val="002060"/>
                </a:solidFill>
                <a:latin typeface="Calibri"/>
                <a:cs typeface="Calibri"/>
              </a:rPr>
              <a:t> Columbia</a:t>
            </a:r>
          </a:p>
        </p:txBody>
      </p:sp>
    </p:spTree>
    <p:extLst>
      <p:ext uri="{BB962C8B-B14F-4D97-AF65-F5344CB8AC3E}">
        <p14:creationId xmlns:p14="http://schemas.microsoft.com/office/powerpoint/2010/main" val="1132004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460E8FD-1858-481E-87F0-C7E4AB2AF08C}"/>
              </a:ext>
            </a:extLst>
          </p:cNvPr>
          <p:cNvPicPr>
            <a:picLocks noChangeAspect="1"/>
          </p:cNvPicPr>
          <p:nvPr/>
        </p:nvPicPr>
        <p:blipFill>
          <a:blip r:embed="rId2"/>
          <a:stretch>
            <a:fillRect/>
          </a:stretch>
        </p:blipFill>
        <p:spPr>
          <a:xfrm>
            <a:off x="553791" y="1559321"/>
            <a:ext cx="9978510" cy="4310244"/>
          </a:xfrm>
          <a:prstGeom prst="rect">
            <a:avLst/>
          </a:prstGeom>
        </p:spPr>
      </p:pic>
      <p:sp>
        <p:nvSpPr>
          <p:cNvPr id="4" name="Titel 3">
            <a:extLst>
              <a:ext uri="{FF2B5EF4-FFF2-40B4-BE49-F238E27FC236}">
                <a16:creationId xmlns:a16="http://schemas.microsoft.com/office/drawing/2014/main" id="{2E20491C-0DDC-4337-93D5-F482B5DB2717}"/>
              </a:ext>
            </a:extLst>
          </p:cNvPr>
          <p:cNvSpPr>
            <a:spLocks noGrp="1"/>
          </p:cNvSpPr>
          <p:nvPr>
            <p:ph type="title"/>
          </p:nvPr>
        </p:nvSpPr>
        <p:spPr>
          <a:xfrm>
            <a:off x="420495" y="447773"/>
            <a:ext cx="8497395" cy="753414"/>
          </a:xfrm>
        </p:spPr>
        <p:txBody>
          <a:bodyPr>
            <a:normAutofit/>
          </a:bodyPr>
          <a:lstStyle/>
          <a:p>
            <a:r>
              <a:rPr lang="en-AU" sz="4400">
                <a:solidFill>
                  <a:srgbClr val="00998E"/>
                </a:solidFill>
                <a:latin typeface="Calibri"/>
                <a:ea typeface="+mn-ea"/>
                <a:cs typeface="Calibri"/>
              </a:rPr>
              <a:t>3 Các </a:t>
            </a:r>
            <a:r>
              <a:rPr lang="en-AU" sz="4400" err="1">
                <a:solidFill>
                  <a:srgbClr val="00998E"/>
                </a:solidFill>
                <a:latin typeface="Calibri"/>
                <a:ea typeface="+mn-ea"/>
                <a:cs typeface="Calibri"/>
              </a:rPr>
              <a:t>trục</a:t>
            </a:r>
            <a:r>
              <a:rPr lang="en-AU" sz="4400">
                <a:solidFill>
                  <a:srgbClr val="00998E"/>
                </a:solidFill>
                <a:latin typeface="Calibri"/>
                <a:ea typeface="+mn-ea"/>
                <a:cs typeface="Calibri"/>
              </a:rPr>
              <a:t> </a:t>
            </a:r>
            <a:r>
              <a:rPr lang="en-AU" sz="4400" err="1">
                <a:solidFill>
                  <a:srgbClr val="00998E"/>
                </a:solidFill>
                <a:latin typeface="Calibri"/>
                <a:ea typeface="+mn-ea"/>
                <a:cs typeface="Calibri"/>
              </a:rPr>
              <a:t>và</a:t>
            </a:r>
            <a:r>
              <a:rPr lang="en-AU" sz="4400">
                <a:solidFill>
                  <a:srgbClr val="00998E"/>
                </a:solidFill>
                <a:latin typeface="Calibri"/>
                <a:ea typeface="+mn-ea"/>
                <a:cs typeface="Calibri"/>
              </a:rPr>
              <a:t> </a:t>
            </a:r>
            <a:r>
              <a:rPr lang="en-AU" sz="4400" err="1">
                <a:solidFill>
                  <a:srgbClr val="00998E"/>
                </a:solidFill>
                <a:latin typeface="Calibri"/>
                <a:ea typeface="+mn-ea"/>
                <a:cs typeface="Calibri"/>
              </a:rPr>
              <a:t>công</a:t>
            </a:r>
            <a:r>
              <a:rPr lang="en-AU" sz="4400">
                <a:solidFill>
                  <a:srgbClr val="00998E"/>
                </a:solidFill>
                <a:latin typeface="Calibri"/>
                <a:ea typeface="+mn-ea"/>
                <a:cs typeface="Calibri"/>
              </a:rPr>
              <a:t> </a:t>
            </a:r>
            <a:r>
              <a:rPr lang="en-AU" sz="4400" err="1">
                <a:solidFill>
                  <a:srgbClr val="00998E"/>
                </a:solidFill>
                <a:latin typeface="Calibri"/>
                <a:ea typeface="+mn-ea"/>
                <a:cs typeface="Calibri"/>
              </a:rPr>
              <a:t>nghệ</a:t>
            </a:r>
            <a:r>
              <a:rPr lang="en-AU" sz="4400">
                <a:solidFill>
                  <a:srgbClr val="00998E"/>
                </a:solidFill>
                <a:latin typeface="Calibri"/>
                <a:ea typeface="+mn-ea"/>
                <a:cs typeface="Calibri"/>
              </a:rPr>
              <a:t> </a:t>
            </a:r>
            <a:r>
              <a:rPr lang="en-AU" sz="4400" err="1">
                <a:solidFill>
                  <a:srgbClr val="00998E"/>
                </a:solidFill>
                <a:latin typeface="Calibri"/>
                <a:ea typeface="+mn-ea"/>
                <a:cs typeface="Calibri"/>
              </a:rPr>
              <a:t>hỗ</a:t>
            </a:r>
            <a:r>
              <a:rPr lang="en-AU" sz="4400">
                <a:solidFill>
                  <a:srgbClr val="00998E"/>
                </a:solidFill>
                <a:latin typeface="Calibri"/>
                <a:ea typeface="+mn-ea"/>
                <a:cs typeface="Calibri"/>
              </a:rPr>
              <a:t> </a:t>
            </a:r>
            <a:r>
              <a:rPr lang="en-AU" sz="4400" err="1">
                <a:solidFill>
                  <a:srgbClr val="00998E"/>
                </a:solidFill>
                <a:latin typeface="Calibri"/>
                <a:ea typeface="+mn-ea"/>
                <a:cs typeface="Calibri"/>
              </a:rPr>
              <a:t>trợ</a:t>
            </a:r>
            <a:endParaRPr lang="en-AU" sz="4400">
              <a:solidFill>
                <a:srgbClr val="00998E"/>
              </a:solidFill>
              <a:latin typeface="Calibri"/>
              <a:ea typeface="+mn-ea"/>
              <a:cs typeface="Calibri"/>
            </a:endParaRPr>
          </a:p>
        </p:txBody>
      </p:sp>
      <p:sp>
        <p:nvSpPr>
          <p:cNvPr id="2" name="TextBox 1">
            <a:extLst>
              <a:ext uri="{FF2B5EF4-FFF2-40B4-BE49-F238E27FC236}">
                <a16:creationId xmlns:a16="http://schemas.microsoft.com/office/drawing/2014/main" id="{07D01860-DB94-9397-7171-C12B382B388A}"/>
              </a:ext>
            </a:extLst>
          </p:cNvPr>
          <p:cNvSpPr txBox="1"/>
          <p:nvPr/>
        </p:nvSpPr>
        <p:spPr>
          <a:xfrm>
            <a:off x="7249211" y="1374655"/>
            <a:ext cx="4608697" cy="369332"/>
          </a:xfrm>
          <a:prstGeom prst="rect">
            <a:avLst/>
          </a:prstGeom>
          <a:solidFill>
            <a:schemeClr val="bg1">
              <a:lumMod val="85000"/>
              <a:alpha val="64000"/>
            </a:schemeClr>
          </a:solidFill>
        </p:spPr>
        <p:txBody>
          <a:bodyPr wrap="square">
            <a:spAutoFit/>
          </a:bodyPr>
          <a:lstStyle/>
          <a:p>
            <a:pPr marL="0" lvl="0" indent="0" algn="ctr" rtl="0">
              <a:spcBef>
                <a:spcPts val="0"/>
              </a:spcBef>
              <a:spcAft>
                <a:spcPts val="0"/>
              </a:spcAft>
              <a:buNone/>
            </a:pPr>
            <a:r>
              <a:rPr lang="en-US" b="1">
                <a:solidFill>
                  <a:srgbClr val="002060"/>
                </a:solidFill>
              </a:rPr>
              <a:t>Trung </a:t>
            </a:r>
            <a:r>
              <a:rPr lang="en-US" b="1" err="1">
                <a:solidFill>
                  <a:srgbClr val="002060"/>
                </a:solidFill>
              </a:rPr>
              <a:t>tâm</a:t>
            </a:r>
            <a:r>
              <a:rPr lang="en-US" b="1">
                <a:solidFill>
                  <a:srgbClr val="002060"/>
                </a:solidFill>
              </a:rPr>
              <a:t> </a:t>
            </a:r>
            <a:r>
              <a:rPr lang="en-US" b="1" err="1">
                <a:solidFill>
                  <a:srgbClr val="002060"/>
                </a:solidFill>
              </a:rPr>
              <a:t>Đổi</a:t>
            </a:r>
            <a:r>
              <a:rPr lang="en-US" b="1">
                <a:solidFill>
                  <a:srgbClr val="002060"/>
                </a:solidFill>
              </a:rPr>
              <a:t> </a:t>
            </a:r>
            <a:r>
              <a:rPr lang="en-US" b="1" err="1">
                <a:solidFill>
                  <a:srgbClr val="002060"/>
                </a:solidFill>
              </a:rPr>
              <a:t>mới</a:t>
            </a:r>
            <a:r>
              <a:rPr lang="en-US" b="1">
                <a:solidFill>
                  <a:srgbClr val="002060"/>
                </a:solidFill>
              </a:rPr>
              <a:t> </a:t>
            </a:r>
            <a:r>
              <a:rPr lang="en-US" b="1" err="1">
                <a:solidFill>
                  <a:srgbClr val="002060"/>
                </a:solidFill>
              </a:rPr>
              <a:t>Thực</a:t>
            </a:r>
            <a:r>
              <a:rPr lang="en-US" b="1">
                <a:solidFill>
                  <a:srgbClr val="002060"/>
                </a:solidFill>
              </a:rPr>
              <a:t> </a:t>
            </a:r>
            <a:r>
              <a:rPr lang="en-US" b="1" err="1">
                <a:solidFill>
                  <a:srgbClr val="002060"/>
                </a:solidFill>
              </a:rPr>
              <a:t>Phẩm</a:t>
            </a:r>
            <a:r>
              <a:rPr lang="en-US" b="1">
                <a:solidFill>
                  <a:srgbClr val="002060"/>
                </a:solidFill>
              </a:rPr>
              <a:t> Colombia</a:t>
            </a:r>
          </a:p>
        </p:txBody>
      </p:sp>
    </p:spTree>
    <p:extLst>
      <p:ext uri="{BB962C8B-B14F-4D97-AF65-F5344CB8AC3E}">
        <p14:creationId xmlns:p14="http://schemas.microsoft.com/office/powerpoint/2010/main" val="252385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4" name="Google Shape;156;p6">
            <a:extLst>
              <a:ext uri="{FF2B5EF4-FFF2-40B4-BE49-F238E27FC236}">
                <a16:creationId xmlns:a16="http://schemas.microsoft.com/office/drawing/2014/main" id="{E725A65B-4F23-F74D-A055-D476835D2537}"/>
              </a:ext>
            </a:extLst>
          </p:cNvPr>
          <p:cNvSpPr txBox="1">
            <a:spLocks/>
          </p:cNvSpPr>
          <p:nvPr/>
        </p:nvSpPr>
        <p:spPr>
          <a:xfrm>
            <a:off x="706225" y="307674"/>
            <a:ext cx="10515600"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b="1" kern="1200">
                <a:solidFill>
                  <a:srgbClr val="193B83"/>
                </a:solidFill>
                <a:latin typeface="+mj-lt"/>
                <a:ea typeface="+mj-ea"/>
                <a:cs typeface="+mj-cs"/>
              </a:defRPr>
            </a:lvl1pPr>
          </a:lstStyle>
          <a:p>
            <a:pPr>
              <a:spcBef>
                <a:spcPts val="0"/>
              </a:spcBef>
              <a:buClr>
                <a:srgbClr val="00998E"/>
              </a:buClr>
              <a:buSzPts val="4000"/>
              <a:buFont typeface="Century Gothic"/>
            </a:pPr>
            <a:r>
              <a:rPr lang="en-US"/>
              <a:t>Trung </a:t>
            </a:r>
            <a:r>
              <a:rPr lang="en-US" err="1"/>
              <a:t>tâm</a:t>
            </a:r>
            <a:r>
              <a:rPr lang="en-US"/>
              <a:t> </a:t>
            </a:r>
            <a:r>
              <a:rPr lang="en-US" err="1"/>
              <a:t>đổi</a:t>
            </a:r>
            <a:r>
              <a:rPr lang="en-US"/>
              <a:t> </a:t>
            </a:r>
            <a:r>
              <a:rPr lang="en-US" err="1"/>
              <a:t>mới</a:t>
            </a:r>
            <a:r>
              <a:rPr lang="en-US"/>
              <a:t> </a:t>
            </a:r>
            <a:r>
              <a:rPr lang="en-US" err="1"/>
              <a:t>thực</a:t>
            </a:r>
            <a:r>
              <a:rPr lang="en-US"/>
              <a:t> </a:t>
            </a:r>
            <a:r>
              <a:rPr lang="en-US" err="1"/>
              <a:t>phẩm</a:t>
            </a:r>
            <a:r>
              <a:rPr lang="en-US"/>
              <a:t> </a:t>
            </a:r>
            <a:r>
              <a:rPr lang="en-US" err="1"/>
              <a:t>tại</a:t>
            </a:r>
            <a:r>
              <a:rPr lang="en-US"/>
              <a:t> Colombia </a:t>
            </a:r>
            <a:r>
              <a:rPr lang="en-US" err="1"/>
              <a:t>có</a:t>
            </a:r>
            <a:r>
              <a:rPr lang="en-US"/>
              <a:t> </a:t>
            </a:r>
            <a:r>
              <a:rPr lang="en-US" err="1"/>
              <a:t>chức</a:t>
            </a:r>
            <a:r>
              <a:rPr lang="en-US"/>
              <a:t> </a:t>
            </a:r>
            <a:r>
              <a:rPr lang="en-US" err="1"/>
              <a:t>năng</a:t>
            </a:r>
            <a:r>
              <a:rPr lang="en-US"/>
              <a:t> </a:t>
            </a:r>
            <a:r>
              <a:rPr lang="en-US" err="1"/>
              <a:t>gì</a:t>
            </a:r>
            <a:r>
              <a:rPr lang="en-US"/>
              <a:t>?</a:t>
            </a:r>
          </a:p>
        </p:txBody>
      </p:sp>
      <p:sp>
        <p:nvSpPr>
          <p:cNvPr id="15" name="Rectángulo 14">
            <a:extLst>
              <a:ext uri="{FF2B5EF4-FFF2-40B4-BE49-F238E27FC236}">
                <a16:creationId xmlns:a16="http://schemas.microsoft.com/office/drawing/2014/main" id="{9A7F0D09-941E-4B4D-8F28-0B76A4E603FA}"/>
              </a:ext>
            </a:extLst>
          </p:cNvPr>
          <p:cNvSpPr/>
          <p:nvPr/>
        </p:nvSpPr>
        <p:spPr>
          <a:xfrm>
            <a:off x="1975438" y="3636086"/>
            <a:ext cx="7599993" cy="1972805"/>
          </a:xfrm>
          <a:prstGeom prst="rect">
            <a:avLst/>
          </a:prstGeom>
          <a:solidFill>
            <a:srgbClr val="04AF9F">
              <a:alpha val="25098"/>
            </a:srgbClr>
          </a:solidFill>
          <a:ln>
            <a:solidFill>
              <a:srgbClr val="27477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AC0FB7B3-47CF-714D-91BC-FA42BC8E1C75}"/>
              </a:ext>
            </a:extLst>
          </p:cNvPr>
          <p:cNvSpPr txBox="1"/>
          <p:nvPr/>
        </p:nvSpPr>
        <p:spPr>
          <a:xfrm>
            <a:off x="1975438" y="2177727"/>
            <a:ext cx="2448000" cy="1323439"/>
          </a:xfrm>
          <a:prstGeom prst="rect">
            <a:avLst/>
          </a:prstGeom>
          <a:noFill/>
          <a:ln w="12700">
            <a:solidFill>
              <a:srgbClr val="193B83"/>
            </a:solidFill>
            <a:prstDash val="dash"/>
          </a:ln>
        </p:spPr>
        <p:txBody>
          <a:bodyPr wrap="square" rtlCol="0" anchor="ctr">
            <a:spAutoFit/>
          </a:bodyPr>
          <a:lstStyle/>
          <a:p>
            <a:pPr marL="342900" indent="-342900" algn="ctr">
              <a:buAutoNum type="arabicPeriod"/>
            </a:pPr>
            <a:endParaRPr lang="es-CO" sz="2000" b="1">
              <a:solidFill>
                <a:srgbClr val="193B83"/>
              </a:solidFill>
            </a:endParaRPr>
          </a:p>
          <a:p>
            <a:pPr marL="342900" indent="-342900" algn="ctr">
              <a:buAutoNum type="arabicPeriod"/>
            </a:pPr>
            <a:r>
              <a:rPr lang="es-CO" sz="2000" b="1">
                <a:solidFill>
                  <a:srgbClr val="193B83"/>
                </a:solidFill>
              </a:rPr>
              <a:t>THÁO DỠ RÀO CẢN</a:t>
            </a:r>
          </a:p>
          <a:p>
            <a:pPr marL="342900" indent="-342900" algn="ctr">
              <a:buAutoNum type="arabicPeriod"/>
            </a:pPr>
            <a:endParaRPr lang="es-CO" sz="2000" b="1">
              <a:solidFill>
                <a:srgbClr val="193B83"/>
              </a:solidFill>
            </a:endParaRPr>
          </a:p>
        </p:txBody>
      </p:sp>
      <p:sp>
        <p:nvSpPr>
          <p:cNvPr id="19" name="CuadroTexto 18">
            <a:extLst>
              <a:ext uri="{FF2B5EF4-FFF2-40B4-BE49-F238E27FC236}">
                <a16:creationId xmlns:a16="http://schemas.microsoft.com/office/drawing/2014/main" id="{6F3BF5FF-F5B5-3342-B0A2-BF5BEC6FB588}"/>
              </a:ext>
            </a:extLst>
          </p:cNvPr>
          <p:cNvSpPr txBox="1"/>
          <p:nvPr/>
        </p:nvSpPr>
        <p:spPr>
          <a:xfrm>
            <a:off x="4551436" y="2177728"/>
            <a:ext cx="2448000" cy="1323439"/>
          </a:xfrm>
          <a:prstGeom prst="rect">
            <a:avLst/>
          </a:prstGeom>
          <a:noFill/>
          <a:ln w="12700">
            <a:solidFill>
              <a:srgbClr val="193B83"/>
            </a:solidFill>
            <a:prstDash val="dash"/>
          </a:ln>
        </p:spPr>
        <p:txBody>
          <a:bodyPr wrap="square" rtlCol="0" anchor="ctr">
            <a:spAutoFit/>
          </a:bodyPr>
          <a:lstStyle/>
          <a:p>
            <a:pPr algn="ctr"/>
            <a:endParaRPr lang="es-CO" sz="2000" b="1">
              <a:solidFill>
                <a:srgbClr val="193B83"/>
              </a:solidFill>
            </a:endParaRPr>
          </a:p>
          <a:p>
            <a:pPr algn="ctr"/>
            <a:r>
              <a:rPr lang="es-CO" sz="2000" b="1">
                <a:solidFill>
                  <a:srgbClr val="193B83"/>
                </a:solidFill>
              </a:rPr>
              <a:t>2. CHIA SẺ VÀ CHUYỂN GIAO KIẾN THỨC</a:t>
            </a:r>
            <a:endParaRPr lang="es-CO">
              <a:solidFill>
                <a:srgbClr val="193B83"/>
              </a:solidFill>
            </a:endParaRPr>
          </a:p>
        </p:txBody>
      </p:sp>
      <p:sp>
        <p:nvSpPr>
          <p:cNvPr id="23" name="CuadroTexto 22">
            <a:extLst>
              <a:ext uri="{FF2B5EF4-FFF2-40B4-BE49-F238E27FC236}">
                <a16:creationId xmlns:a16="http://schemas.microsoft.com/office/drawing/2014/main" id="{6F6CC2C3-136B-C948-A11A-602AEA3C3788}"/>
              </a:ext>
            </a:extLst>
          </p:cNvPr>
          <p:cNvSpPr txBox="1"/>
          <p:nvPr/>
        </p:nvSpPr>
        <p:spPr>
          <a:xfrm>
            <a:off x="7127433" y="2177727"/>
            <a:ext cx="2448000" cy="1323439"/>
          </a:xfrm>
          <a:prstGeom prst="rect">
            <a:avLst/>
          </a:prstGeom>
          <a:noFill/>
          <a:ln w="12700">
            <a:solidFill>
              <a:srgbClr val="193B83"/>
            </a:solidFill>
            <a:prstDash val="dash"/>
          </a:ln>
        </p:spPr>
        <p:txBody>
          <a:bodyPr wrap="square" rtlCol="0" anchor="ctr">
            <a:spAutoFit/>
          </a:bodyPr>
          <a:lstStyle/>
          <a:p>
            <a:pPr algn="ctr"/>
            <a:endParaRPr lang="es-CO" sz="2000" b="1">
              <a:solidFill>
                <a:srgbClr val="193B83"/>
              </a:solidFill>
            </a:endParaRPr>
          </a:p>
          <a:p>
            <a:pPr algn="ctr"/>
            <a:r>
              <a:rPr lang="es-CO" sz="2000" b="1">
                <a:solidFill>
                  <a:srgbClr val="193B83"/>
                </a:solidFill>
              </a:rPr>
              <a:t>3. CÁC PHƯƠNG DIỆN ĐỔI MỚI</a:t>
            </a:r>
          </a:p>
          <a:p>
            <a:pPr algn="ctr"/>
            <a:endParaRPr lang="es-CO" sz="2000" b="1">
              <a:solidFill>
                <a:srgbClr val="193B83"/>
              </a:solidFill>
            </a:endParaRPr>
          </a:p>
        </p:txBody>
      </p:sp>
      <p:sp>
        <p:nvSpPr>
          <p:cNvPr id="24" name="CuadroTexto 23">
            <a:extLst>
              <a:ext uri="{FF2B5EF4-FFF2-40B4-BE49-F238E27FC236}">
                <a16:creationId xmlns:a16="http://schemas.microsoft.com/office/drawing/2014/main" id="{DD8F0C09-06FF-124A-9AA5-CFE243238357}"/>
              </a:ext>
            </a:extLst>
          </p:cNvPr>
          <p:cNvSpPr txBox="1"/>
          <p:nvPr/>
        </p:nvSpPr>
        <p:spPr>
          <a:xfrm>
            <a:off x="1975436" y="3691980"/>
            <a:ext cx="7599993" cy="338554"/>
          </a:xfrm>
          <a:prstGeom prst="rect">
            <a:avLst/>
          </a:prstGeom>
          <a:noFill/>
          <a:ln w="12700">
            <a:solidFill>
              <a:schemeClr val="tx1"/>
            </a:solidFill>
            <a:prstDash val="dash"/>
          </a:ln>
        </p:spPr>
        <p:txBody>
          <a:bodyPr wrap="square" rtlCol="0">
            <a:spAutoFit/>
          </a:bodyPr>
          <a:lstStyle/>
          <a:p>
            <a:pPr algn="ctr"/>
            <a:r>
              <a:rPr lang="en-US" sz="1600" err="1">
                <a:latin typeface="Century Gothic (Body)"/>
              </a:rPr>
              <a:t>Có</a:t>
            </a:r>
            <a:r>
              <a:rPr lang="en-US" sz="1600">
                <a:latin typeface="Century Gothic (Body)"/>
              </a:rPr>
              <a:t> </a:t>
            </a:r>
            <a:r>
              <a:rPr lang="en-US" sz="1600" err="1">
                <a:latin typeface="Century Gothic (Body)"/>
              </a:rPr>
              <a:t>chức</a:t>
            </a:r>
            <a:r>
              <a:rPr lang="en-US" sz="1600">
                <a:latin typeface="Century Gothic (Body)"/>
              </a:rPr>
              <a:t> </a:t>
            </a:r>
            <a:r>
              <a:rPr lang="en-US" sz="1600" err="1">
                <a:latin typeface="Century Gothic (Body)"/>
              </a:rPr>
              <a:t>năng</a:t>
            </a:r>
            <a:r>
              <a:rPr lang="en-US" sz="1600">
                <a:latin typeface="Century Gothic (Body)"/>
              </a:rPr>
              <a:t> </a:t>
            </a:r>
            <a:r>
              <a:rPr lang="en-US" sz="1600" err="1">
                <a:latin typeface="Century Gothic (Body)"/>
              </a:rPr>
              <a:t>như</a:t>
            </a:r>
            <a:r>
              <a:rPr lang="en-US" sz="1600">
                <a:latin typeface="Century Gothic (Body)"/>
              </a:rPr>
              <a:t> </a:t>
            </a:r>
            <a:r>
              <a:rPr lang="vi-VN" sz="1600">
                <a:latin typeface="Century Gothic (Body)"/>
              </a:rPr>
              <a:t>một người </a:t>
            </a:r>
            <a:r>
              <a:rPr lang="en-US" sz="1600" err="1">
                <a:latin typeface="Century Gothic (Body)"/>
              </a:rPr>
              <a:t>chủ</a:t>
            </a:r>
            <a:r>
              <a:rPr lang="en-US" sz="1600">
                <a:latin typeface="Century Gothic (Body)"/>
              </a:rPr>
              <a:t> </a:t>
            </a:r>
            <a:r>
              <a:rPr lang="en-US" sz="1600" err="1">
                <a:latin typeface="Century Gothic (Body)"/>
              </a:rPr>
              <a:t>trì</a:t>
            </a:r>
            <a:r>
              <a:rPr lang="en-US" sz="1600">
                <a:latin typeface="Century Gothic (Body)"/>
              </a:rPr>
              <a:t> </a:t>
            </a:r>
            <a:r>
              <a:rPr lang="en-US" sz="1600" err="1">
                <a:latin typeface="Century Gothic (Body)"/>
              </a:rPr>
              <a:t>giúp</a:t>
            </a:r>
            <a:r>
              <a:rPr lang="vi-VN" sz="1600">
                <a:latin typeface="Century Gothic (Body)"/>
              </a:rPr>
              <a:t> xây dựng quan hệ đối tác</a:t>
            </a:r>
            <a:endParaRPr lang="es-CO" sz="1600">
              <a:latin typeface="Century Gothic (Body)"/>
            </a:endParaRPr>
          </a:p>
        </p:txBody>
      </p:sp>
      <p:sp>
        <p:nvSpPr>
          <p:cNvPr id="26" name="CuadroTexto 25">
            <a:extLst>
              <a:ext uri="{FF2B5EF4-FFF2-40B4-BE49-F238E27FC236}">
                <a16:creationId xmlns:a16="http://schemas.microsoft.com/office/drawing/2014/main" id="{13C84067-AC07-B740-B230-0BC40D3426A8}"/>
              </a:ext>
            </a:extLst>
          </p:cNvPr>
          <p:cNvSpPr txBox="1"/>
          <p:nvPr/>
        </p:nvSpPr>
        <p:spPr>
          <a:xfrm>
            <a:off x="1975440" y="4086428"/>
            <a:ext cx="7599993" cy="584775"/>
          </a:xfrm>
          <a:prstGeom prst="rect">
            <a:avLst/>
          </a:prstGeom>
          <a:noFill/>
          <a:ln w="12700">
            <a:solidFill>
              <a:schemeClr val="tx1"/>
            </a:solidFill>
            <a:prstDash val="dash"/>
          </a:ln>
        </p:spPr>
        <p:txBody>
          <a:bodyPr wrap="square" rtlCol="0">
            <a:spAutoFit/>
          </a:bodyPr>
          <a:lstStyle/>
          <a:p>
            <a:pPr algn="ctr"/>
            <a:r>
              <a:rPr lang="en-US" sz="1600" err="1"/>
              <a:t>Xác</a:t>
            </a:r>
            <a:r>
              <a:rPr lang="en-US" sz="1600"/>
              <a:t> </a:t>
            </a:r>
            <a:r>
              <a:rPr lang="en-US" sz="1600" err="1"/>
              <a:t>định</a:t>
            </a:r>
            <a:r>
              <a:rPr lang="en-US" sz="1600"/>
              <a:t> </a:t>
            </a:r>
            <a:r>
              <a:rPr lang="en-US" sz="1600" err="1"/>
              <a:t>và</a:t>
            </a:r>
            <a:r>
              <a:rPr lang="en-US" sz="1600"/>
              <a:t> chia </a:t>
            </a:r>
            <a:r>
              <a:rPr lang="en-US" sz="1600" err="1"/>
              <a:t>sẻ</a:t>
            </a:r>
            <a:r>
              <a:rPr lang="en-US" sz="1600"/>
              <a:t> </a:t>
            </a:r>
            <a:r>
              <a:rPr lang="en-US" sz="1600" err="1"/>
              <a:t>các</a:t>
            </a:r>
            <a:r>
              <a:rPr lang="en-US" sz="1600"/>
              <a:t> </a:t>
            </a:r>
            <a:r>
              <a:rPr lang="en-US" sz="1600" err="1"/>
              <a:t>giải</a:t>
            </a:r>
            <a:r>
              <a:rPr lang="en-US" sz="1600"/>
              <a:t> </a:t>
            </a:r>
            <a:r>
              <a:rPr lang="en-US" sz="1600" err="1"/>
              <a:t>pháp</a:t>
            </a:r>
            <a:r>
              <a:rPr lang="en-US" sz="1600"/>
              <a:t> </a:t>
            </a:r>
            <a:r>
              <a:rPr lang="en-US" sz="1600" err="1"/>
              <a:t>liên</a:t>
            </a:r>
            <a:r>
              <a:rPr lang="en-US" sz="1600"/>
              <a:t> </a:t>
            </a:r>
            <a:r>
              <a:rPr lang="en-US" sz="1600" err="1"/>
              <a:t>quan</a:t>
            </a:r>
            <a:r>
              <a:rPr lang="en-US" sz="1600"/>
              <a:t> </a:t>
            </a:r>
            <a:r>
              <a:rPr lang="en-US" sz="1600" err="1"/>
              <a:t>cho</a:t>
            </a:r>
            <a:r>
              <a:rPr lang="en-US" sz="1600"/>
              <a:t> </a:t>
            </a:r>
            <a:r>
              <a:rPr lang="en-US" sz="1600" err="1"/>
              <a:t>các</a:t>
            </a:r>
            <a:r>
              <a:rPr lang="en-US" sz="1600"/>
              <a:t> </a:t>
            </a:r>
            <a:r>
              <a:rPr lang="en-US" sz="1600" err="1"/>
              <a:t>vấn</a:t>
            </a:r>
            <a:r>
              <a:rPr lang="en-US" sz="1600"/>
              <a:t> </a:t>
            </a:r>
            <a:r>
              <a:rPr lang="en-US" sz="1600" err="1"/>
              <a:t>đề</a:t>
            </a:r>
            <a:r>
              <a:rPr lang="en-US" sz="1600"/>
              <a:t> </a:t>
            </a:r>
            <a:r>
              <a:rPr lang="en-US" sz="1600" err="1"/>
              <a:t>cụ</a:t>
            </a:r>
            <a:r>
              <a:rPr lang="en-US" sz="1600"/>
              <a:t> </a:t>
            </a:r>
            <a:r>
              <a:rPr lang="en-US" sz="1600" err="1"/>
              <a:t>thể</a:t>
            </a:r>
            <a:r>
              <a:rPr lang="en-US" sz="1600"/>
              <a:t> ở Colombia</a:t>
            </a:r>
            <a:endParaRPr lang="es-CO" sz="1600"/>
          </a:p>
        </p:txBody>
      </p:sp>
      <p:sp>
        <p:nvSpPr>
          <p:cNvPr id="27" name="CuadroTexto 26">
            <a:extLst>
              <a:ext uri="{FF2B5EF4-FFF2-40B4-BE49-F238E27FC236}">
                <a16:creationId xmlns:a16="http://schemas.microsoft.com/office/drawing/2014/main" id="{A22C752F-E590-134E-A086-4492EA14B311}"/>
              </a:ext>
            </a:extLst>
          </p:cNvPr>
          <p:cNvSpPr txBox="1"/>
          <p:nvPr/>
        </p:nvSpPr>
        <p:spPr>
          <a:xfrm>
            <a:off x="1975438" y="5270338"/>
            <a:ext cx="7599993" cy="338554"/>
          </a:xfrm>
          <a:prstGeom prst="rect">
            <a:avLst/>
          </a:prstGeom>
          <a:noFill/>
          <a:ln w="12700">
            <a:solidFill>
              <a:schemeClr val="tx1"/>
            </a:solidFill>
            <a:prstDash val="dash"/>
          </a:ln>
        </p:spPr>
        <p:txBody>
          <a:bodyPr wrap="square" rtlCol="0">
            <a:spAutoFit/>
          </a:bodyPr>
          <a:lstStyle/>
          <a:p>
            <a:pPr algn="ctr"/>
            <a:r>
              <a:rPr lang="en-US" sz="1600"/>
              <a:t>Huy </a:t>
            </a:r>
            <a:r>
              <a:rPr lang="en-US" sz="1600" err="1"/>
              <a:t>động</a:t>
            </a:r>
            <a:r>
              <a:rPr lang="en-US" sz="1600"/>
              <a:t> </a:t>
            </a:r>
            <a:r>
              <a:rPr lang="en-US" sz="1600" err="1"/>
              <a:t>và</a:t>
            </a:r>
            <a:r>
              <a:rPr lang="en-US" sz="1600"/>
              <a:t> </a:t>
            </a:r>
            <a:r>
              <a:rPr lang="en-US" sz="1600" err="1"/>
              <a:t>quản</a:t>
            </a:r>
            <a:r>
              <a:rPr lang="en-US" sz="1600"/>
              <a:t> </a:t>
            </a:r>
            <a:r>
              <a:rPr lang="en-US" sz="1600" err="1"/>
              <a:t>lý</a:t>
            </a:r>
            <a:r>
              <a:rPr lang="en-US" sz="1600"/>
              <a:t> </a:t>
            </a:r>
            <a:r>
              <a:rPr lang="en-US" sz="1600" err="1"/>
              <a:t>các</a:t>
            </a:r>
            <a:r>
              <a:rPr lang="en-US" sz="1600"/>
              <a:t> </a:t>
            </a:r>
            <a:r>
              <a:rPr lang="en-US" sz="1600" err="1"/>
              <a:t>nguồn</a:t>
            </a:r>
            <a:r>
              <a:rPr lang="en-US" sz="1600"/>
              <a:t> </a:t>
            </a:r>
            <a:r>
              <a:rPr lang="en-US" sz="1600" err="1"/>
              <a:t>lực</a:t>
            </a:r>
            <a:r>
              <a:rPr lang="en-US" sz="1600"/>
              <a:t> </a:t>
            </a:r>
            <a:r>
              <a:rPr lang="en-US" sz="1600" err="1"/>
              <a:t>cho</a:t>
            </a:r>
            <a:r>
              <a:rPr lang="en-US" sz="1600"/>
              <a:t> </a:t>
            </a:r>
            <a:r>
              <a:rPr lang="en-US" sz="1600" err="1"/>
              <a:t>các</a:t>
            </a:r>
            <a:r>
              <a:rPr lang="en-US" sz="1600"/>
              <a:t> </a:t>
            </a:r>
            <a:r>
              <a:rPr lang="en-US" sz="1600" err="1"/>
              <a:t>giải</a:t>
            </a:r>
            <a:r>
              <a:rPr lang="en-US" sz="1600"/>
              <a:t> </a:t>
            </a:r>
            <a:r>
              <a:rPr lang="en-US" sz="1600" err="1"/>
              <a:t>pháp</a:t>
            </a:r>
            <a:r>
              <a:rPr lang="en-US" sz="1600"/>
              <a:t> surface</a:t>
            </a:r>
            <a:endParaRPr lang="es-CO" sz="1600"/>
          </a:p>
        </p:txBody>
      </p:sp>
      <p:sp>
        <p:nvSpPr>
          <p:cNvPr id="28" name="CuadroTexto 27">
            <a:extLst>
              <a:ext uri="{FF2B5EF4-FFF2-40B4-BE49-F238E27FC236}">
                <a16:creationId xmlns:a16="http://schemas.microsoft.com/office/drawing/2014/main" id="{84B7E57C-4747-384C-951F-89D06FC9C993}"/>
              </a:ext>
            </a:extLst>
          </p:cNvPr>
          <p:cNvSpPr txBox="1"/>
          <p:nvPr/>
        </p:nvSpPr>
        <p:spPr>
          <a:xfrm>
            <a:off x="1975439" y="4558553"/>
            <a:ext cx="7599993" cy="584775"/>
          </a:xfrm>
          <a:prstGeom prst="rect">
            <a:avLst/>
          </a:prstGeom>
          <a:noFill/>
          <a:ln w="12700">
            <a:solidFill>
              <a:schemeClr val="tx1"/>
            </a:solidFill>
            <a:prstDash val="dash"/>
          </a:ln>
        </p:spPr>
        <p:txBody>
          <a:bodyPr wrap="square" rtlCol="0">
            <a:spAutoFit/>
          </a:bodyPr>
          <a:lstStyle/>
          <a:p>
            <a:pPr algn="ctr"/>
            <a:r>
              <a:rPr lang="en-US" sz="1600" err="1">
                <a:latin typeface="Century Gothic (Body)"/>
              </a:rPr>
              <a:t>Tạo</a:t>
            </a:r>
            <a:r>
              <a:rPr lang="en-US" sz="1600">
                <a:latin typeface="Century Gothic (Body)"/>
              </a:rPr>
              <a:t> </a:t>
            </a:r>
            <a:r>
              <a:rPr lang="vi-VN" sz="1600">
                <a:latin typeface="Century Gothic (Body)"/>
              </a:rPr>
              <a:t>môi trường thuận lợi</a:t>
            </a:r>
            <a:r>
              <a:rPr lang="en-US" sz="1600">
                <a:latin typeface="Century Gothic (Body)"/>
              </a:rPr>
              <a:t> </a:t>
            </a:r>
            <a:r>
              <a:rPr lang="en-US" sz="1600" err="1">
                <a:latin typeface="Century Gothic (Body)"/>
              </a:rPr>
              <a:t>để</a:t>
            </a:r>
            <a:r>
              <a:rPr lang="en-US" sz="1600">
                <a:latin typeface="Century Gothic (Body)"/>
              </a:rPr>
              <a:t> </a:t>
            </a:r>
            <a:r>
              <a:rPr lang="en-US" sz="1600" err="1">
                <a:latin typeface="Century Gothic (Body)"/>
              </a:rPr>
              <a:t>xây</a:t>
            </a:r>
            <a:r>
              <a:rPr lang="en-US" sz="1600">
                <a:latin typeface="Century Gothic (Body)"/>
              </a:rPr>
              <a:t> </a:t>
            </a:r>
            <a:r>
              <a:rPr lang="en-US" sz="1600" err="1">
                <a:latin typeface="Century Gothic (Body)"/>
              </a:rPr>
              <a:t>dựng</a:t>
            </a:r>
            <a:r>
              <a:rPr lang="en-US" sz="1600">
                <a:latin typeface="Century Gothic (Body)"/>
              </a:rPr>
              <a:t> </a:t>
            </a:r>
            <a:r>
              <a:rPr lang="en-US" sz="1600" err="1">
                <a:latin typeface="Century Gothic (Body)"/>
              </a:rPr>
              <a:t>củng</a:t>
            </a:r>
            <a:r>
              <a:rPr lang="en-US" sz="1600">
                <a:latin typeface="Century Gothic (Body)"/>
              </a:rPr>
              <a:t> </a:t>
            </a:r>
            <a:r>
              <a:rPr lang="en-US" sz="1600" err="1">
                <a:latin typeface="Century Gothic (Body)"/>
              </a:rPr>
              <a:t>cố</a:t>
            </a:r>
            <a:r>
              <a:rPr lang="en-US" sz="1600">
                <a:latin typeface="Century Gothic (Body)"/>
              </a:rPr>
              <a:t> </a:t>
            </a:r>
            <a:r>
              <a:rPr lang="vi-VN" sz="1600">
                <a:latin typeface="Century Gothic (Body)"/>
              </a:rPr>
              <a:t>kiến thức, </a:t>
            </a:r>
            <a:r>
              <a:rPr lang="en-US" sz="1600" err="1">
                <a:latin typeface="Century Gothic (Body)"/>
              </a:rPr>
              <a:t>như</a:t>
            </a:r>
            <a:r>
              <a:rPr lang="en-US" sz="1600">
                <a:latin typeface="Century Gothic (Body)"/>
              </a:rPr>
              <a:t> </a:t>
            </a:r>
            <a:r>
              <a:rPr lang="en-US" sz="1600" err="1">
                <a:latin typeface="Century Gothic (Body)"/>
              </a:rPr>
              <a:t>cung</a:t>
            </a:r>
            <a:r>
              <a:rPr lang="en-US" sz="1600">
                <a:latin typeface="Century Gothic (Body)"/>
              </a:rPr>
              <a:t> </a:t>
            </a:r>
            <a:r>
              <a:rPr lang="en-US" sz="1600" err="1">
                <a:latin typeface="Century Gothic (Body)"/>
              </a:rPr>
              <a:t>cấp</a:t>
            </a:r>
            <a:r>
              <a:rPr lang="en-US" sz="1600">
                <a:latin typeface="Century Gothic (Body)"/>
              </a:rPr>
              <a:t> </a:t>
            </a:r>
            <a:r>
              <a:rPr lang="vi-VN" sz="1600">
                <a:latin typeface="Century Gothic (Body)"/>
              </a:rPr>
              <a:t>các nghiên cứu điển hình và bộ công cụ</a:t>
            </a:r>
            <a:endParaRPr lang="es-CO" sz="1600">
              <a:latin typeface="Century Gothic (Body)"/>
            </a:endParaRPr>
          </a:p>
        </p:txBody>
      </p:sp>
      <p:sp>
        <p:nvSpPr>
          <p:cNvPr id="29" name="CuadroTexto 28">
            <a:extLst>
              <a:ext uri="{FF2B5EF4-FFF2-40B4-BE49-F238E27FC236}">
                <a16:creationId xmlns:a16="http://schemas.microsoft.com/office/drawing/2014/main" id="{6BC147B0-E928-BE48-9110-429266639D39}"/>
              </a:ext>
            </a:extLst>
          </p:cNvPr>
          <p:cNvSpPr txBox="1"/>
          <p:nvPr/>
        </p:nvSpPr>
        <p:spPr>
          <a:xfrm rot="16200000">
            <a:off x="-386429" y="2380385"/>
            <a:ext cx="2773516" cy="830997"/>
          </a:xfrm>
          <a:prstGeom prst="rect">
            <a:avLst/>
          </a:prstGeom>
          <a:noFill/>
        </p:spPr>
        <p:txBody>
          <a:bodyPr wrap="none" rtlCol="0">
            <a:spAutoFit/>
          </a:bodyPr>
          <a:lstStyle/>
          <a:p>
            <a:pPr algn="ctr"/>
            <a:r>
              <a:rPr lang="es-CO" sz="2400" b="1">
                <a:solidFill>
                  <a:srgbClr val="00998E"/>
                </a:solidFill>
              </a:rPr>
              <a:t>CÁC HOẠT ĐỘNG</a:t>
            </a:r>
          </a:p>
          <a:p>
            <a:pPr algn="ctr"/>
            <a:r>
              <a:rPr lang="es-CO" sz="2400" b="1">
                <a:solidFill>
                  <a:srgbClr val="00998E"/>
                </a:solidFill>
              </a:rPr>
              <a:t> CHÍNH</a:t>
            </a:r>
          </a:p>
        </p:txBody>
      </p:sp>
      <p:sp>
        <p:nvSpPr>
          <p:cNvPr id="30" name="Abrir llave 29">
            <a:extLst>
              <a:ext uri="{FF2B5EF4-FFF2-40B4-BE49-F238E27FC236}">
                <a16:creationId xmlns:a16="http://schemas.microsoft.com/office/drawing/2014/main" id="{1D05874A-B41C-F342-8131-8E1E8C6C253F}"/>
              </a:ext>
            </a:extLst>
          </p:cNvPr>
          <p:cNvSpPr/>
          <p:nvPr/>
        </p:nvSpPr>
        <p:spPr>
          <a:xfrm>
            <a:off x="1335688" y="2108963"/>
            <a:ext cx="400640" cy="1465979"/>
          </a:xfrm>
          <a:prstGeom prst="leftBrace">
            <a:avLst/>
          </a:prstGeom>
          <a:ln w="28575">
            <a:solidFill>
              <a:srgbClr val="193B8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solidFill>
                <a:srgbClr val="193B83"/>
              </a:solidFill>
            </a:endParaRPr>
          </a:p>
        </p:txBody>
      </p:sp>
      <p:sp>
        <p:nvSpPr>
          <p:cNvPr id="31" name="Triángulo 30">
            <a:extLst>
              <a:ext uri="{FF2B5EF4-FFF2-40B4-BE49-F238E27FC236}">
                <a16:creationId xmlns:a16="http://schemas.microsoft.com/office/drawing/2014/main" id="{0B6ADDCE-7AD8-8443-AD29-A6E9A2148F79}"/>
              </a:ext>
            </a:extLst>
          </p:cNvPr>
          <p:cNvSpPr/>
          <p:nvPr/>
        </p:nvSpPr>
        <p:spPr>
          <a:xfrm rot="5400000">
            <a:off x="8895288" y="3276618"/>
            <a:ext cx="3323173" cy="1149350"/>
          </a:xfrm>
          <a:prstGeom prst="triangle">
            <a:avLst/>
          </a:prstGeom>
          <a:solidFill>
            <a:srgbClr val="04AF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4AF9F"/>
              </a:solidFill>
            </a:endParaRPr>
          </a:p>
        </p:txBody>
      </p:sp>
      <p:sp>
        <p:nvSpPr>
          <p:cNvPr id="32" name="CuadroTexto 31">
            <a:extLst>
              <a:ext uri="{FF2B5EF4-FFF2-40B4-BE49-F238E27FC236}">
                <a16:creationId xmlns:a16="http://schemas.microsoft.com/office/drawing/2014/main" id="{C70BC314-5BC4-E849-8DD7-F2CB18EA2680}"/>
              </a:ext>
            </a:extLst>
          </p:cNvPr>
          <p:cNvSpPr txBox="1"/>
          <p:nvPr/>
        </p:nvSpPr>
        <p:spPr>
          <a:xfrm>
            <a:off x="9976254" y="3565728"/>
            <a:ext cx="970137" cy="369332"/>
          </a:xfrm>
          <a:prstGeom prst="rect">
            <a:avLst/>
          </a:prstGeom>
          <a:noFill/>
        </p:spPr>
        <p:txBody>
          <a:bodyPr wrap="none" rtlCol="0">
            <a:spAutoFit/>
          </a:bodyPr>
          <a:lstStyle/>
          <a:p>
            <a:r>
              <a:rPr lang="en-US" b="1">
                <a:solidFill>
                  <a:schemeClr val="bg1"/>
                </a:solidFill>
              </a:rPr>
              <a:t>GIÁ TRỊ</a:t>
            </a:r>
          </a:p>
        </p:txBody>
      </p:sp>
      <p:sp>
        <p:nvSpPr>
          <p:cNvPr id="2" name="TextBox 1">
            <a:extLst>
              <a:ext uri="{FF2B5EF4-FFF2-40B4-BE49-F238E27FC236}">
                <a16:creationId xmlns:a16="http://schemas.microsoft.com/office/drawing/2014/main" id="{48BED539-3FC1-9775-6D8C-434AADE7E5D9}"/>
              </a:ext>
            </a:extLst>
          </p:cNvPr>
          <p:cNvSpPr txBox="1"/>
          <p:nvPr/>
        </p:nvSpPr>
        <p:spPr>
          <a:xfrm>
            <a:off x="7271082" y="1468882"/>
            <a:ext cx="4608697" cy="369332"/>
          </a:xfrm>
          <a:prstGeom prst="rect">
            <a:avLst/>
          </a:prstGeom>
          <a:solidFill>
            <a:schemeClr val="bg1">
              <a:lumMod val="85000"/>
              <a:alpha val="64000"/>
            </a:schemeClr>
          </a:solidFill>
        </p:spPr>
        <p:txBody>
          <a:bodyPr wrap="square">
            <a:spAutoFit/>
          </a:bodyPr>
          <a:lstStyle/>
          <a:p>
            <a:pPr marL="0" lvl="0" indent="0" algn="ctr" rtl="0">
              <a:spcBef>
                <a:spcPts val="0"/>
              </a:spcBef>
              <a:spcAft>
                <a:spcPts val="0"/>
              </a:spcAft>
              <a:buNone/>
            </a:pPr>
            <a:r>
              <a:rPr lang="en-US" b="1">
                <a:solidFill>
                  <a:srgbClr val="002060"/>
                </a:solidFill>
              </a:rPr>
              <a:t>Trung </a:t>
            </a:r>
            <a:r>
              <a:rPr lang="en-US" b="1" err="1">
                <a:solidFill>
                  <a:srgbClr val="002060"/>
                </a:solidFill>
              </a:rPr>
              <a:t>tâm</a:t>
            </a:r>
            <a:r>
              <a:rPr lang="en-US" b="1">
                <a:solidFill>
                  <a:srgbClr val="002060"/>
                </a:solidFill>
              </a:rPr>
              <a:t> </a:t>
            </a:r>
            <a:r>
              <a:rPr lang="en-US" b="1" err="1">
                <a:solidFill>
                  <a:srgbClr val="002060"/>
                </a:solidFill>
              </a:rPr>
              <a:t>Đổi</a:t>
            </a:r>
            <a:r>
              <a:rPr lang="en-US" b="1">
                <a:solidFill>
                  <a:srgbClr val="002060"/>
                </a:solidFill>
              </a:rPr>
              <a:t> </a:t>
            </a:r>
            <a:r>
              <a:rPr lang="en-US" b="1" err="1">
                <a:solidFill>
                  <a:srgbClr val="002060"/>
                </a:solidFill>
              </a:rPr>
              <a:t>mới</a:t>
            </a:r>
            <a:r>
              <a:rPr lang="en-US" b="1">
                <a:solidFill>
                  <a:srgbClr val="002060"/>
                </a:solidFill>
              </a:rPr>
              <a:t> </a:t>
            </a:r>
            <a:r>
              <a:rPr lang="en-US" b="1" err="1">
                <a:solidFill>
                  <a:srgbClr val="002060"/>
                </a:solidFill>
              </a:rPr>
              <a:t>Thực</a:t>
            </a:r>
            <a:r>
              <a:rPr lang="en-US" b="1">
                <a:solidFill>
                  <a:srgbClr val="002060"/>
                </a:solidFill>
              </a:rPr>
              <a:t> </a:t>
            </a:r>
            <a:r>
              <a:rPr lang="en-US" b="1" err="1">
                <a:solidFill>
                  <a:srgbClr val="002060"/>
                </a:solidFill>
              </a:rPr>
              <a:t>Phẩm</a:t>
            </a:r>
            <a:r>
              <a:rPr lang="en-US" b="1">
                <a:solidFill>
                  <a:srgbClr val="002060"/>
                </a:solidFill>
              </a:rPr>
              <a:t> Colombia</a:t>
            </a:r>
          </a:p>
        </p:txBody>
      </p:sp>
    </p:spTree>
    <p:extLst>
      <p:ext uri="{BB962C8B-B14F-4D97-AF65-F5344CB8AC3E}">
        <p14:creationId xmlns:p14="http://schemas.microsoft.com/office/powerpoint/2010/main" val="37214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C3F234-E444-2C47-7827-34A104449F18}"/>
              </a:ext>
            </a:extLst>
          </p:cNvPr>
          <p:cNvPicPr>
            <a:picLocks noChangeAspect="1"/>
          </p:cNvPicPr>
          <p:nvPr/>
        </p:nvPicPr>
        <p:blipFill>
          <a:blip r:embed="rId3"/>
          <a:stretch>
            <a:fillRect/>
          </a:stretch>
        </p:blipFill>
        <p:spPr>
          <a:xfrm>
            <a:off x="0" y="226714"/>
            <a:ext cx="12192000" cy="6404572"/>
          </a:xfrm>
          <a:prstGeom prst="rect">
            <a:avLst/>
          </a:prstGeom>
        </p:spPr>
      </p:pic>
      <p:sp>
        <p:nvSpPr>
          <p:cNvPr id="2" name="TextBox 1">
            <a:extLst>
              <a:ext uri="{FF2B5EF4-FFF2-40B4-BE49-F238E27FC236}">
                <a16:creationId xmlns:a16="http://schemas.microsoft.com/office/drawing/2014/main" id="{3CEC41DB-B6F8-A133-2545-FFEEC7A0A2F3}"/>
              </a:ext>
            </a:extLst>
          </p:cNvPr>
          <p:cNvSpPr txBox="1"/>
          <p:nvPr/>
        </p:nvSpPr>
        <p:spPr>
          <a:xfrm>
            <a:off x="7220932" y="1485387"/>
            <a:ext cx="4608697" cy="646331"/>
          </a:xfrm>
          <a:prstGeom prst="rect">
            <a:avLst/>
          </a:prstGeom>
          <a:solidFill>
            <a:schemeClr val="bg1">
              <a:lumMod val="85000"/>
              <a:alpha val="64000"/>
            </a:schemeClr>
          </a:solidFill>
        </p:spPr>
        <p:txBody>
          <a:bodyPr wrap="square">
            <a:spAutoFit/>
          </a:bodyPr>
          <a:lstStyle/>
          <a:p>
            <a:pPr marL="0" lvl="0" indent="0" algn="ctr" rtl="0">
              <a:spcBef>
                <a:spcPts val="0"/>
              </a:spcBef>
              <a:spcAft>
                <a:spcPts val="0"/>
              </a:spcAft>
              <a:buNone/>
            </a:pPr>
            <a:r>
              <a:rPr lang="en-US" b="1">
                <a:solidFill>
                  <a:srgbClr val="002060"/>
                </a:solidFill>
              </a:rPr>
              <a:t>Food Agility – Cooperative Research Centre (CRC) </a:t>
            </a:r>
          </a:p>
        </p:txBody>
      </p:sp>
    </p:spTree>
    <p:extLst>
      <p:ext uri="{BB962C8B-B14F-4D97-AF65-F5344CB8AC3E}">
        <p14:creationId xmlns:p14="http://schemas.microsoft.com/office/powerpoint/2010/main" val="4281481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460372-CF56-ECBE-6BB7-BEF93206A676}"/>
              </a:ext>
            </a:extLst>
          </p:cNvPr>
          <p:cNvPicPr>
            <a:picLocks noChangeAspect="1"/>
          </p:cNvPicPr>
          <p:nvPr/>
        </p:nvPicPr>
        <p:blipFill>
          <a:blip r:embed="rId3"/>
          <a:stretch>
            <a:fillRect/>
          </a:stretch>
        </p:blipFill>
        <p:spPr>
          <a:xfrm>
            <a:off x="0" y="-10956"/>
            <a:ext cx="9558286" cy="3439956"/>
          </a:xfrm>
          <a:prstGeom prst="rect">
            <a:avLst/>
          </a:prstGeom>
        </p:spPr>
      </p:pic>
      <p:pic>
        <p:nvPicPr>
          <p:cNvPr id="8" name="Picture 7">
            <a:extLst>
              <a:ext uri="{FF2B5EF4-FFF2-40B4-BE49-F238E27FC236}">
                <a16:creationId xmlns:a16="http://schemas.microsoft.com/office/drawing/2014/main" id="{C5CF6E7F-DACA-141C-189A-4CC3C4753B32}"/>
              </a:ext>
            </a:extLst>
          </p:cNvPr>
          <p:cNvPicPr>
            <a:picLocks noChangeAspect="1"/>
          </p:cNvPicPr>
          <p:nvPr/>
        </p:nvPicPr>
        <p:blipFill>
          <a:blip r:embed="rId4"/>
          <a:stretch>
            <a:fillRect/>
          </a:stretch>
        </p:blipFill>
        <p:spPr>
          <a:xfrm>
            <a:off x="6281767" y="2509023"/>
            <a:ext cx="5821024" cy="4226313"/>
          </a:xfrm>
          <a:prstGeom prst="rect">
            <a:avLst/>
          </a:prstGeom>
        </p:spPr>
      </p:pic>
      <p:pic>
        <p:nvPicPr>
          <p:cNvPr id="11" name="Picture 10">
            <a:extLst>
              <a:ext uri="{FF2B5EF4-FFF2-40B4-BE49-F238E27FC236}">
                <a16:creationId xmlns:a16="http://schemas.microsoft.com/office/drawing/2014/main" id="{62A3A816-F5FC-71E3-9217-C689E5C66DB5}"/>
              </a:ext>
            </a:extLst>
          </p:cNvPr>
          <p:cNvPicPr>
            <a:picLocks noChangeAspect="1"/>
          </p:cNvPicPr>
          <p:nvPr/>
        </p:nvPicPr>
        <p:blipFill>
          <a:blip r:embed="rId5"/>
          <a:stretch>
            <a:fillRect/>
          </a:stretch>
        </p:blipFill>
        <p:spPr>
          <a:xfrm>
            <a:off x="0" y="3213484"/>
            <a:ext cx="6367346" cy="3225514"/>
          </a:xfrm>
          <a:prstGeom prst="rect">
            <a:avLst/>
          </a:prstGeom>
        </p:spPr>
      </p:pic>
      <p:sp>
        <p:nvSpPr>
          <p:cNvPr id="2" name="TextBox 1">
            <a:extLst>
              <a:ext uri="{FF2B5EF4-FFF2-40B4-BE49-F238E27FC236}">
                <a16:creationId xmlns:a16="http://schemas.microsoft.com/office/drawing/2014/main" id="{0AB5D4B2-8979-EF02-7093-1F8EB4A04AD1}"/>
              </a:ext>
            </a:extLst>
          </p:cNvPr>
          <p:cNvSpPr txBox="1"/>
          <p:nvPr/>
        </p:nvSpPr>
        <p:spPr>
          <a:xfrm>
            <a:off x="6887930" y="1064368"/>
            <a:ext cx="4608697" cy="369332"/>
          </a:xfrm>
          <a:prstGeom prst="rect">
            <a:avLst/>
          </a:prstGeom>
          <a:solidFill>
            <a:schemeClr val="bg1">
              <a:lumMod val="85000"/>
              <a:alpha val="64000"/>
            </a:schemeClr>
          </a:solidFill>
        </p:spPr>
        <p:txBody>
          <a:bodyPr wrap="square">
            <a:spAutoFit/>
          </a:bodyPr>
          <a:lstStyle/>
          <a:p>
            <a:pPr marL="0" lvl="0" indent="0" algn="ctr" rtl="0">
              <a:spcBef>
                <a:spcPts val="0"/>
              </a:spcBef>
              <a:spcAft>
                <a:spcPts val="0"/>
              </a:spcAft>
              <a:buNone/>
            </a:pPr>
            <a:r>
              <a:rPr lang="en-US" b="1">
                <a:solidFill>
                  <a:srgbClr val="002060"/>
                </a:solidFill>
              </a:rPr>
              <a:t>Multistakeholder development program</a:t>
            </a:r>
          </a:p>
        </p:txBody>
      </p:sp>
    </p:spTree>
    <p:extLst>
      <p:ext uri="{BB962C8B-B14F-4D97-AF65-F5344CB8AC3E}">
        <p14:creationId xmlns:p14="http://schemas.microsoft.com/office/powerpoint/2010/main" val="241834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319737" y="851957"/>
            <a:ext cx="9898062" cy="8591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29820"/>
              </a:buClr>
              <a:buSzPts val="3600"/>
              <a:buFont typeface="Cambria"/>
              <a:buNone/>
            </a:pPr>
            <a:r>
              <a:rPr lang="vi-VN" sz="3600" b="1">
                <a:solidFill>
                  <a:srgbClr val="193B83"/>
                </a:solidFill>
                <a:latin typeface="Calibri"/>
                <a:cs typeface="Calibri"/>
              </a:rPr>
              <a:t>C</a:t>
            </a:r>
            <a:r>
              <a:rPr lang="en-US" sz="3600" b="1" err="1">
                <a:solidFill>
                  <a:srgbClr val="193B83"/>
                </a:solidFill>
                <a:latin typeface="Calibri"/>
                <a:cs typeface="Calibri"/>
              </a:rPr>
              <a:t>ác</a:t>
            </a:r>
            <a:r>
              <a:rPr lang="en-US" sz="3600" b="1">
                <a:solidFill>
                  <a:srgbClr val="193B83"/>
                </a:solidFill>
                <a:latin typeface="Calibri"/>
                <a:cs typeface="Calibri"/>
              </a:rPr>
              <a:t> c</a:t>
            </a:r>
            <a:r>
              <a:rPr lang="vi-VN" sz="3600" b="1" err="1">
                <a:solidFill>
                  <a:srgbClr val="193B83"/>
                </a:solidFill>
                <a:latin typeface="Calibri"/>
                <a:cs typeface="Calibri"/>
              </a:rPr>
              <a:t>hủ</a:t>
            </a:r>
            <a:r>
              <a:rPr lang="vi-VN" sz="3600" b="1">
                <a:solidFill>
                  <a:srgbClr val="193B83"/>
                </a:solidFill>
                <a:latin typeface="Calibri"/>
                <a:cs typeface="Calibri"/>
              </a:rPr>
              <a:t> </a:t>
            </a:r>
            <a:r>
              <a:rPr lang="vi-VN" sz="3600" b="1" err="1">
                <a:solidFill>
                  <a:srgbClr val="193B83"/>
                </a:solidFill>
                <a:latin typeface="Calibri"/>
                <a:cs typeface="Calibri"/>
              </a:rPr>
              <a:t>đề</a:t>
            </a:r>
            <a:r>
              <a:rPr lang="vi-VN" sz="3600" b="1">
                <a:solidFill>
                  <a:srgbClr val="193B83"/>
                </a:solidFill>
                <a:latin typeface="Calibri"/>
                <a:cs typeface="Calibri"/>
              </a:rPr>
              <a:t> và mục tiêu </a:t>
            </a:r>
            <a:r>
              <a:rPr lang="vi-VN" sz="3600" b="1" err="1">
                <a:solidFill>
                  <a:srgbClr val="193B83"/>
                </a:solidFill>
                <a:latin typeface="Calibri"/>
                <a:cs typeface="Calibri"/>
              </a:rPr>
              <a:t>chiến</a:t>
            </a:r>
            <a:r>
              <a:rPr lang="vi-VN" sz="3600" b="1">
                <a:solidFill>
                  <a:srgbClr val="193B83"/>
                </a:solidFill>
                <a:latin typeface="Calibri"/>
                <a:cs typeface="Calibri"/>
              </a:rPr>
              <a:t> </a:t>
            </a:r>
            <a:r>
              <a:rPr lang="vi-VN" sz="3600" b="1" err="1">
                <a:solidFill>
                  <a:srgbClr val="193B83"/>
                </a:solidFill>
                <a:latin typeface="Calibri"/>
                <a:cs typeface="Calibri"/>
              </a:rPr>
              <a:t>lược</a:t>
            </a:r>
            <a:r>
              <a:rPr lang="en-US" sz="3600" b="1">
                <a:solidFill>
                  <a:srgbClr val="193B83"/>
                </a:solidFill>
                <a:latin typeface="Calibri"/>
                <a:cs typeface="Calibri"/>
              </a:rPr>
              <a:t> </a:t>
            </a:r>
            <a:r>
              <a:rPr lang="en-US" sz="3600" b="1" err="1">
                <a:solidFill>
                  <a:srgbClr val="193B83"/>
                </a:solidFill>
                <a:latin typeface="Calibri"/>
                <a:cs typeface="Calibri"/>
              </a:rPr>
              <a:t>là</a:t>
            </a:r>
            <a:r>
              <a:rPr lang="en-US" sz="3600" b="1">
                <a:solidFill>
                  <a:srgbClr val="193B83"/>
                </a:solidFill>
                <a:latin typeface="Calibri"/>
                <a:cs typeface="Calibri"/>
              </a:rPr>
              <a:t> </a:t>
            </a:r>
            <a:r>
              <a:rPr lang="en-US" sz="3600" b="1" err="1">
                <a:solidFill>
                  <a:srgbClr val="193B83"/>
                </a:solidFill>
                <a:latin typeface="Calibri"/>
                <a:cs typeface="Calibri"/>
              </a:rPr>
              <a:t>gì</a:t>
            </a:r>
            <a:r>
              <a:rPr lang="vi-VN" sz="3600" b="1">
                <a:solidFill>
                  <a:srgbClr val="193B83"/>
                </a:solidFill>
                <a:latin typeface="Calibri"/>
                <a:cs typeface="Calibri"/>
              </a:rPr>
              <a:t>?</a:t>
            </a:r>
            <a:endParaRPr lang="en-AU" sz="3600" b="1">
              <a:solidFill>
                <a:srgbClr val="193B83"/>
              </a:solidFill>
              <a:latin typeface="Calibri"/>
              <a:cs typeface="Calibri"/>
            </a:endParaRPr>
          </a:p>
        </p:txBody>
      </p:sp>
      <p:sp>
        <p:nvSpPr>
          <p:cNvPr id="301" name="Google Shape;301;p4"/>
          <p:cNvSpPr txBox="1"/>
          <p:nvPr/>
        </p:nvSpPr>
        <p:spPr>
          <a:xfrm>
            <a:off x="558831" y="1660454"/>
            <a:ext cx="10720987" cy="4708941"/>
          </a:xfrm>
          <a:prstGeom prst="rect">
            <a:avLst/>
          </a:prstGeom>
          <a:noFill/>
          <a:ln>
            <a:noFill/>
          </a:ln>
        </p:spPr>
        <p:txBody>
          <a:bodyPr spcFirstLastPara="1" wrap="square" lIns="91425" tIns="45700" rIns="91425" bIns="45700" anchor="t" anchorCtr="0">
            <a:spAutoFit/>
          </a:bodyPr>
          <a:lstStyle/>
          <a:p>
            <a:pPr marL="457200" indent="-457200">
              <a:spcBef>
                <a:spcPts val="200"/>
              </a:spcBef>
              <a:buClr>
                <a:srgbClr val="00998E"/>
              </a:buClr>
              <a:buSzPct val="110000"/>
              <a:buFont typeface="Arial" panose="020B0604020202020204" pitchFamily="34" charset="0"/>
              <a:buChar char="•"/>
            </a:pPr>
            <a:r>
              <a:rPr lang="en-US" sz="2000" err="1">
                <a:solidFill>
                  <a:srgbClr val="193B83"/>
                </a:solidFill>
                <a:latin typeface="Calibri"/>
                <a:ea typeface="Cambria"/>
                <a:cs typeface="Cambria"/>
                <a:sym typeface="Cambria"/>
              </a:rPr>
              <a:t>Giải</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pháp</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đổi</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mới</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về</a:t>
            </a:r>
            <a:r>
              <a:rPr lang="en-US" sz="2000">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bảo</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quản</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chế</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biến</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và</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gia</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tăng</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giá</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trị</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thực</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phẩm</a:t>
            </a:r>
            <a:endParaRPr lang="en-US" sz="2000" b="1">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en-US" sz="2000" err="1">
                <a:solidFill>
                  <a:srgbClr val="193B83"/>
                </a:solidFill>
                <a:latin typeface="Calibri"/>
                <a:ea typeface="Cambria"/>
                <a:cs typeface="Cambria"/>
                <a:sym typeface="Cambria"/>
              </a:rPr>
              <a:t>Hệ</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thống</a:t>
            </a:r>
            <a:r>
              <a:rPr lang="en-US" sz="2000">
                <a:solidFill>
                  <a:srgbClr val="193B83"/>
                </a:solidFill>
                <a:latin typeface="Calibri"/>
                <a:ea typeface="Cambria"/>
                <a:cs typeface="Cambria"/>
                <a:sym typeface="Cambria"/>
              </a:rPr>
              <a:t> </a:t>
            </a:r>
            <a:r>
              <a:rPr lang="en-US" sz="2000" b="1">
                <a:solidFill>
                  <a:srgbClr val="193B83"/>
                </a:solidFill>
                <a:latin typeface="Calibri"/>
                <a:ea typeface="Cambria"/>
                <a:cs typeface="Cambria"/>
                <a:sym typeface="Cambria"/>
              </a:rPr>
              <a:t>an </a:t>
            </a:r>
            <a:r>
              <a:rPr lang="en-US" sz="2000" b="1" err="1">
                <a:solidFill>
                  <a:srgbClr val="193B83"/>
                </a:solidFill>
                <a:latin typeface="Calibri"/>
                <a:ea typeface="Cambria"/>
                <a:cs typeface="Cambria"/>
                <a:sym typeface="Cambria"/>
              </a:rPr>
              <a:t>toàn</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thực</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phẩm</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tính</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minh</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bạch</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và</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truy</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xuất</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nguồn</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gốc</a:t>
            </a:r>
            <a:endParaRPr lang="en-US" sz="2000" b="1">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en-US" sz="2000" err="1">
                <a:solidFill>
                  <a:srgbClr val="193B83"/>
                </a:solidFill>
                <a:latin typeface="Calibri"/>
                <a:ea typeface="Cambria"/>
                <a:cs typeface="Cambria"/>
                <a:sym typeface="Cambria"/>
              </a:rPr>
              <a:t>Giải</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pháp</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đổi</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mới</a:t>
            </a:r>
            <a:r>
              <a:rPr lang="en-US" sz="2000">
                <a:solidFill>
                  <a:srgbClr val="193B83"/>
                </a:solidFill>
                <a:latin typeface="Calibri"/>
                <a:ea typeface="Cambria"/>
                <a:cs typeface="Cambria"/>
                <a:sym typeface="Cambria"/>
              </a:rPr>
              <a:t> </a:t>
            </a:r>
            <a:r>
              <a:rPr lang="vi-VN" sz="2000">
                <a:solidFill>
                  <a:srgbClr val="193B83"/>
                </a:solidFill>
                <a:latin typeface="Calibri"/>
                <a:ea typeface="Cambria"/>
                <a:cs typeface="Cambria"/>
                <a:sym typeface="Cambria"/>
              </a:rPr>
              <a:t>kinh </a:t>
            </a:r>
            <a:r>
              <a:rPr lang="vi-VN" sz="2000" err="1">
                <a:solidFill>
                  <a:srgbClr val="193B83"/>
                </a:solidFill>
                <a:latin typeface="Calibri"/>
                <a:ea typeface="Cambria"/>
                <a:cs typeface="Cambria"/>
                <a:sym typeface="Cambria"/>
              </a:rPr>
              <a:t>tế</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tuần</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hoàn</a:t>
            </a:r>
            <a:r>
              <a:rPr lang="vi-VN" sz="2000">
                <a:solidFill>
                  <a:srgbClr val="193B83"/>
                </a:solidFill>
                <a:latin typeface="Calibri"/>
                <a:ea typeface="Cambria"/>
                <a:cs typeface="Cambria"/>
                <a:sym typeface="Cambria"/>
              </a:rPr>
              <a:t> (sinh </a:t>
            </a:r>
            <a:r>
              <a:rPr lang="vi-VN" sz="2000" err="1">
                <a:solidFill>
                  <a:srgbClr val="193B83"/>
                </a:solidFill>
                <a:latin typeface="Calibri"/>
                <a:ea typeface="Cambria"/>
                <a:cs typeface="Cambria"/>
                <a:sym typeface="Cambria"/>
              </a:rPr>
              <a:t>học</a:t>
            </a:r>
            <a:r>
              <a:rPr lang="vi-VN" sz="2000">
                <a:solidFill>
                  <a:srgbClr val="193B83"/>
                </a:solidFill>
                <a:latin typeface="Calibri"/>
                <a:ea typeface="Cambria"/>
                <a:cs typeface="Cambria"/>
                <a:sym typeface="Cambria"/>
              </a:rPr>
              <a:t>) </a:t>
            </a:r>
            <a:r>
              <a:rPr lang="vi-VN" sz="2000" b="1">
                <a:solidFill>
                  <a:srgbClr val="193B83"/>
                </a:solidFill>
                <a:latin typeface="Calibri"/>
                <a:ea typeface="Cambria"/>
                <a:cs typeface="Cambria"/>
                <a:sym typeface="Cambria"/>
              </a:rPr>
              <a:t>để giảm thất thoát nông sản và thực phẩm và lãng phí thực phẩm</a:t>
            </a:r>
            <a:endParaRPr lang="en-US" sz="2000" b="1">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vi-VN" sz="2000" b="1">
                <a:solidFill>
                  <a:srgbClr val="193B83"/>
                </a:solidFill>
                <a:latin typeface="Calibri"/>
                <a:ea typeface="Cambria"/>
                <a:cs typeface="Cambria"/>
                <a:sym typeface="Cambria"/>
              </a:rPr>
              <a:t>Chuyển đổi kết nối hệ thống lương thực </a:t>
            </a:r>
            <a:r>
              <a:rPr lang="vi-VN" sz="2000">
                <a:solidFill>
                  <a:srgbClr val="193B83"/>
                </a:solidFill>
                <a:latin typeface="Calibri"/>
                <a:ea typeface="Cambria"/>
                <a:cs typeface="Cambria"/>
                <a:sym typeface="Cambria"/>
              </a:rPr>
              <a:t>thông qua liên kết thị trường, theo cụm, khu công nghệ cao và chế biến, logistics thông minh và thương mại điện tử.</a:t>
            </a:r>
            <a:endParaRPr lang="en-US" sz="2000">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vi-VN" sz="2000" b="1">
                <a:solidFill>
                  <a:srgbClr val="193B83"/>
                </a:solidFill>
                <a:latin typeface="Calibri"/>
                <a:ea typeface="Cambria"/>
                <a:cs typeface="Cambria"/>
                <a:sym typeface="Cambria"/>
              </a:rPr>
              <a:t>Cơ giới hóa và tự động hóa </a:t>
            </a:r>
            <a:r>
              <a:rPr lang="vi-VN" sz="2000">
                <a:solidFill>
                  <a:srgbClr val="193B83"/>
                </a:solidFill>
                <a:latin typeface="Calibri"/>
                <a:ea typeface="Cambria"/>
                <a:cs typeface="Cambria"/>
                <a:sym typeface="Cambria"/>
              </a:rPr>
              <a:t>trong thực phẩm và nông nghiệp để tăng hiệu quả</a:t>
            </a:r>
            <a:endParaRPr lang="en-US" sz="2000">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en-US" sz="2000" b="1" err="1">
                <a:solidFill>
                  <a:srgbClr val="193B83"/>
                </a:solidFill>
                <a:latin typeface="Calibri"/>
                <a:ea typeface="Cambria"/>
                <a:cs typeface="Cambria"/>
                <a:sym typeface="Cambria"/>
              </a:rPr>
              <a:t>Hệ</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thống</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sản</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xuất</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thực</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phẩm</a:t>
            </a:r>
            <a:r>
              <a:rPr lang="en-US" sz="2000" b="1">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bền</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vững</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có</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khả</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năng</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phục</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hồi</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và</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các</a:t>
            </a:r>
            <a:r>
              <a:rPr lang="en-US" sz="2000" b="1">
                <a:solidFill>
                  <a:srgbClr val="193B83"/>
                </a:solidFill>
                <a:latin typeface="Calibri"/>
                <a:ea typeface="Cambria"/>
                <a:cs typeface="Cambria"/>
                <a:sym typeface="Cambria"/>
              </a:rPr>
              <a:t>-bon </a:t>
            </a:r>
            <a:r>
              <a:rPr lang="en-US" sz="2000" b="1" err="1">
                <a:solidFill>
                  <a:srgbClr val="193B83"/>
                </a:solidFill>
                <a:latin typeface="Calibri"/>
                <a:ea typeface="Cambria"/>
                <a:cs typeface="Cambria"/>
                <a:sym typeface="Cambria"/>
              </a:rPr>
              <a:t>thấp</a:t>
            </a:r>
            <a:endParaRPr lang="en-US" sz="2000" b="1">
              <a:solidFill>
                <a:srgbClr val="193B83"/>
              </a:solidFill>
              <a:latin typeface="Calibri"/>
              <a:ea typeface="Cambria"/>
              <a:cs typeface="Cambria"/>
            </a:endParaRPr>
          </a:p>
          <a:p>
            <a:pPr>
              <a:spcBef>
                <a:spcPts val="200"/>
              </a:spcBef>
              <a:buClr>
                <a:srgbClr val="00998E"/>
              </a:buClr>
              <a:buSzPct val="110000"/>
            </a:pPr>
            <a:endParaRPr lang="en-US" sz="2000" b="1">
              <a:solidFill>
                <a:srgbClr val="193B83"/>
              </a:solidFill>
              <a:latin typeface="Calibri"/>
              <a:ea typeface="Cambria"/>
              <a:cs typeface="Cambria"/>
            </a:endParaRPr>
          </a:p>
          <a:p>
            <a:pPr>
              <a:spcBef>
                <a:spcPts val="200"/>
              </a:spcBef>
              <a:buClr>
                <a:srgbClr val="00998E"/>
              </a:buClr>
              <a:buSzPct val="110000"/>
            </a:pPr>
            <a:r>
              <a:rPr lang="en-US" sz="2000" b="1" err="1">
                <a:solidFill>
                  <a:srgbClr val="193B83"/>
                </a:solidFill>
                <a:latin typeface="Calibri"/>
                <a:ea typeface="Cambria"/>
                <a:cs typeface="Cambria"/>
                <a:sym typeface="Cambria"/>
              </a:rPr>
              <a:t>Chủ</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đề</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xuyên</a:t>
            </a:r>
            <a:r>
              <a:rPr lang="en-US" sz="2000" b="1">
                <a:solidFill>
                  <a:srgbClr val="193B83"/>
                </a:solidFill>
                <a:latin typeface="Calibri"/>
                <a:ea typeface="Cambria"/>
                <a:cs typeface="Cambria"/>
                <a:sym typeface="Cambria"/>
              </a:rPr>
              <a:t> </a:t>
            </a:r>
            <a:r>
              <a:rPr lang="en-US" sz="2000" b="1" err="1">
                <a:solidFill>
                  <a:srgbClr val="193B83"/>
                </a:solidFill>
                <a:latin typeface="Calibri"/>
                <a:ea typeface="Cambria"/>
                <a:cs typeface="Cambria"/>
                <a:sym typeface="Cambria"/>
              </a:rPr>
              <a:t>suốt</a:t>
            </a:r>
            <a:r>
              <a:rPr lang="en-US" sz="2000" b="1">
                <a:solidFill>
                  <a:srgbClr val="193B83"/>
                </a:solidFill>
                <a:latin typeface="Calibri"/>
                <a:ea typeface="Cambria"/>
                <a:cs typeface="Cambria"/>
                <a:sym typeface="Cambria"/>
              </a:rPr>
              <a:t> </a:t>
            </a:r>
          </a:p>
          <a:p>
            <a:pPr marL="342900" indent="-342900">
              <a:spcBef>
                <a:spcPts val="200"/>
              </a:spcBef>
              <a:buClr>
                <a:srgbClr val="00998E"/>
              </a:buClr>
              <a:buSzPct val="110000"/>
              <a:buFont typeface="Arial" panose="020B0604020202020204" pitchFamily="34" charset="0"/>
              <a:buChar char="•"/>
            </a:pPr>
            <a:r>
              <a:rPr lang="en-US" sz="2000" b="1">
                <a:solidFill>
                  <a:srgbClr val="193B83"/>
                </a:solidFill>
                <a:latin typeface="Calibri"/>
                <a:ea typeface="Cambria"/>
                <a:cs typeface="Cambria"/>
                <a:sym typeface="Cambria"/>
              </a:rPr>
              <a:t>  </a:t>
            </a:r>
            <a:r>
              <a:rPr lang="en-US" sz="2000">
                <a:solidFill>
                  <a:srgbClr val="193B83"/>
                </a:solidFill>
                <a:latin typeface="Calibri"/>
                <a:ea typeface="Cambria"/>
                <a:cs typeface="Cambria"/>
                <a:sym typeface="Cambria"/>
              </a:rPr>
              <a:t>Công </a:t>
            </a:r>
            <a:r>
              <a:rPr lang="en-US" sz="2000" err="1">
                <a:solidFill>
                  <a:srgbClr val="193B83"/>
                </a:solidFill>
                <a:latin typeface="Calibri"/>
                <a:ea typeface="Cambria"/>
                <a:cs typeface="Cambria"/>
                <a:sym typeface="Cambria"/>
              </a:rPr>
              <a:t>nghệ</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kỹ</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thuật</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số</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và</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phân</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tích</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dữ</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liệu</a:t>
            </a:r>
            <a:endParaRPr lang="en-US" sz="2000">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en-US" sz="2000" err="1">
                <a:solidFill>
                  <a:srgbClr val="193B83"/>
                </a:solidFill>
                <a:latin typeface="Calibri"/>
                <a:ea typeface="Cambria"/>
                <a:cs typeface="Cambria"/>
                <a:sym typeface="Cambria"/>
              </a:rPr>
              <a:t>Giới</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và</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hòa</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nhập</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xã</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hội</a:t>
            </a:r>
            <a:r>
              <a:rPr lang="en-US" sz="2000">
                <a:solidFill>
                  <a:srgbClr val="193B83"/>
                </a:solidFill>
                <a:latin typeface="Calibri"/>
                <a:ea typeface="Cambria"/>
                <a:cs typeface="Cambria"/>
                <a:sym typeface="Cambria"/>
              </a:rPr>
              <a:t> </a:t>
            </a:r>
            <a:endParaRPr lang="en-US" sz="2000">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en-US" sz="2000" err="1">
                <a:solidFill>
                  <a:srgbClr val="193B83"/>
                </a:solidFill>
                <a:latin typeface="Calibri"/>
                <a:ea typeface="Cambria"/>
                <a:cs typeface="Cambria"/>
                <a:sym typeface="Cambria"/>
              </a:rPr>
              <a:t>Dịch</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vụ</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tài</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chính</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sáng</a:t>
            </a:r>
            <a:r>
              <a:rPr lang="en-US" sz="2000">
                <a:solidFill>
                  <a:srgbClr val="193B83"/>
                </a:solidFill>
                <a:latin typeface="Calibri"/>
                <a:ea typeface="Cambria"/>
                <a:cs typeface="Cambria"/>
                <a:sym typeface="Cambria"/>
              </a:rPr>
              <a:t> </a:t>
            </a:r>
            <a:r>
              <a:rPr lang="en-US" sz="2000" err="1">
                <a:solidFill>
                  <a:srgbClr val="193B83"/>
                </a:solidFill>
                <a:latin typeface="Calibri"/>
                <a:ea typeface="Cambria"/>
                <a:cs typeface="Cambria"/>
                <a:sym typeface="Cambria"/>
              </a:rPr>
              <a:t>tạo</a:t>
            </a:r>
            <a:r>
              <a:rPr lang="en-US" sz="2000">
                <a:solidFill>
                  <a:srgbClr val="193B83"/>
                </a:solidFill>
                <a:latin typeface="Calibri"/>
                <a:ea typeface="Cambria"/>
                <a:cs typeface="Cambria"/>
                <a:sym typeface="Cambria"/>
              </a:rPr>
              <a:t> </a:t>
            </a:r>
            <a:endParaRPr lang="en-US" sz="2000">
              <a:solidFill>
                <a:srgbClr val="193B83"/>
              </a:solidFill>
              <a:latin typeface="Calibri"/>
              <a:ea typeface="Cambria"/>
              <a:cs typeface="Cambria"/>
            </a:endParaRPr>
          </a:p>
          <a:p>
            <a:pPr marL="457200" indent="-457200">
              <a:spcBef>
                <a:spcPts val="200"/>
              </a:spcBef>
              <a:buClr>
                <a:srgbClr val="00998E"/>
              </a:buClr>
              <a:buSzPct val="110000"/>
              <a:buFont typeface="Arial" panose="020B0604020202020204" pitchFamily="34" charset="0"/>
              <a:buChar char="•"/>
            </a:pPr>
            <a:r>
              <a:rPr lang="vi-VN" sz="2000">
                <a:solidFill>
                  <a:srgbClr val="193B83"/>
                </a:solidFill>
                <a:latin typeface="Calibri"/>
                <a:ea typeface="Cambria"/>
                <a:cs typeface="Cambria"/>
                <a:sym typeface="Cambria"/>
              </a:rPr>
              <a:t>Tăng trưởng xanh và hệ thống thực phẩm các-bon thấp</a:t>
            </a:r>
            <a:endParaRPr lang="en-US" sz="2000" b="1">
              <a:latin typeface="Calibri"/>
              <a:ea typeface="Cambria"/>
              <a:cs typeface="Cambria"/>
            </a:endParaRPr>
          </a:p>
        </p:txBody>
      </p:sp>
      <p:grpSp>
        <p:nvGrpSpPr>
          <p:cNvPr id="4" name="Group 3">
            <a:extLst>
              <a:ext uri="{FF2B5EF4-FFF2-40B4-BE49-F238E27FC236}">
                <a16:creationId xmlns:a16="http://schemas.microsoft.com/office/drawing/2014/main" id="{255221C8-35D1-51F9-AD2C-5355A5D2ECF8}"/>
              </a:ext>
            </a:extLst>
          </p:cNvPr>
          <p:cNvGrpSpPr/>
          <p:nvPr/>
        </p:nvGrpSpPr>
        <p:grpSpPr>
          <a:xfrm>
            <a:off x="6763657" y="139007"/>
            <a:ext cx="5108606" cy="784342"/>
            <a:chOff x="6763657" y="139007"/>
            <a:chExt cx="5108606" cy="784342"/>
          </a:xfrm>
        </p:grpSpPr>
        <p:pic>
          <p:nvPicPr>
            <p:cNvPr id="5" name="Picture 4" descr="Logo&#10;&#10;Description automatically generated">
              <a:extLst>
                <a:ext uri="{FF2B5EF4-FFF2-40B4-BE49-F238E27FC236}">
                  <a16:creationId xmlns:a16="http://schemas.microsoft.com/office/drawing/2014/main" id="{C2F9F987-B769-B907-FD08-E0E6845C9FE7}"/>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6" name="Picture 8" descr="See the source image">
              <a:extLst>
                <a:ext uri="{FF2B5EF4-FFF2-40B4-BE49-F238E27FC236}">
                  <a16:creationId xmlns:a16="http://schemas.microsoft.com/office/drawing/2014/main" id="{034B426E-5EDA-BC12-741C-0770E9A45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273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569352" y="1012873"/>
            <a:ext cx="11319810" cy="954722"/>
          </a:xfrm>
          <a:prstGeom prst="rect">
            <a:avLst/>
          </a:prstGeom>
          <a:noFill/>
          <a:ln>
            <a:noFill/>
          </a:ln>
        </p:spPr>
        <p:txBody>
          <a:bodyPr spcFirstLastPara="1" wrap="square" lIns="91425" tIns="45700" rIns="91425" bIns="45700" anchor="ctr" anchorCtr="0">
            <a:normAutofit fontScale="90000"/>
          </a:bodyPr>
          <a:lstStyle/>
          <a:p>
            <a:pPr>
              <a:spcBef>
                <a:spcPts val="0"/>
              </a:spcBef>
              <a:buClr>
                <a:srgbClr val="829820"/>
              </a:buClr>
              <a:buSzPts val="3600"/>
            </a:pPr>
            <a:r>
              <a:rPr lang="en-AU" b="1">
                <a:solidFill>
                  <a:srgbClr val="193B83"/>
                </a:solidFill>
                <a:latin typeface="Calibri"/>
                <a:cs typeface="Calibri"/>
              </a:rPr>
              <a:t>Trung </a:t>
            </a:r>
            <a:r>
              <a:rPr lang="en-AU" b="1" err="1">
                <a:solidFill>
                  <a:srgbClr val="193B83"/>
                </a:solidFill>
                <a:latin typeface="Calibri"/>
                <a:cs typeface="Calibri"/>
              </a:rPr>
              <a:t>tâm</a:t>
            </a:r>
            <a:r>
              <a:rPr lang="en-AU" b="1">
                <a:solidFill>
                  <a:srgbClr val="193B83"/>
                </a:solidFill>
                <a:latin typeface="Calibri"/>
                <a:cs typeface="Calibri"/>
              </a:rPr>
              <a:t> </a:t>
            </a:r>
            <a:r>
              <a:rPr lang="en-AU" b="1" err="1">
                <a:solidFill>
                  <a:srgbClr val="193B83"/>
                </a:solidFill>
                <a:latin typeface="Calibri"/>
                <a:cs typeface="Calibri"/>
              </a:rPr>
              <a:t>Đổi</a:t>
            </a:r>
            <a:r>
              <a:rPr lang="en-AU" b="1">
                <a:solidFill>
                  <a:srgbClr val="193B83"/>
                </a:solidFill>
                <a:latin typeface="Calibri"/>
                <a:cs typeface="Calibri"/>
              </a:rPr>
              <a:t> </a:t>
            </a:r>
            <a:r>
              <a:rPr lang="en-AU" b="1" err="1">
                <a:solidFill>
                  <a:srgbClr val="193B83"/>
                </a:solidFill>
                <a:latin typeface="Calibri"/>
                <a:cs typeface="Calibri"/>
              </a:rPr>
              <a:t>mới</a:t>
            </a:r>
            <a:r>
              <a:rPr lang="en-AU" b="1">
                <a:solidFill>
                  <a:srgbClr val="193B83"/>
                </a:solidFill>
                <a:latin typeface="Calibri"/>
                <a:cs typeface="Calibri"/>
              </a:rPr>
              <a:t> </a:t>
            </a:r>
            <a:r>
              <a:rPr lang="en-AU" b="1" err="1">
                <a:solidFill>
                  <a:srgbClr val="193B83"/>
                </a:solidFill>
                <a:latin typeface="Calibri"/>
                <a:cs typeface="Calibri"/>
              </a:rPr>
              <a:t>Thực</a:t>
            </a:r>
            <a:r>
              <a:rPr lang="en-AU" b="1">
                <a:solidFill>
                  <a:srgbClr val="193B83"/>
                </a:solidFill>
                <a:latin typeface="Calibri"/>
                <a:cs typeface="Calibri"/>
              </a:rPr>
              <a:t> </a:t>
            </a:r>
            <a:r>
              <a:rPr lang="en-AU" b="1" err="1">
                <a:solidFill>
                  <a:srgbClr val="193B83"/>
                </a:solidFill>
                <a:latin typeface="Calibri"/>
                <a:cs typeface="Calibri"/>
              </a:rPr>
              <a:t>phẩm</a:t>
            </a:r>
            <a:r>
              <a:rPr lang="en-AU" b="1">
                <a:solidFill>
                  <a:srgbClr val="193B83"/>
                </a:solidFill>
                <a:latin typeface="Calibri"/>
                <a:cs typeface="Calibri"/>
              </a:rPr>
              <a:t> </a:t>
            </a:r>
            <a:r>
              <a:rPr lang="en-AU" b="1" err="1">
                <a:solidFill>
                  <a:srgbClr val="193B83"/>
                </a:solidFill>
                <a:latin typeface="Calibri"/>
                <a:cs typeface="Calibri"/>
              </a:rPr>
              <a:t>có</a:t>
            </a:r>
            <a:r>
              <a:rPr lang="en-AU" b="1">
                <a:solidFill>
                  <a:srgbClr val="193B83"/>
                </a:solidFill>
                <a:latin typeface="Calibri"/>
                <a:cs typeface="Calibri"/>
              </a:rPr>
              <a:t> </a:t>
            </a:r>
            <a:r>
              <a:rPr lang="en-AU" b="1" err="1">
                <a:solidFill>
                  <a:srgbClr val="193B83"/>
                </a:solidFill>
                <a:latin typeface="Calibri"/>
                <a:cs typeface="Calibri"/>
              </a:rPr>
              <a:t>thể</a:t>
            </a:r>
            <a:r>
              <a:rPr lang="en-AU" b="1">
                <a:solidFill>
                  <a:srgbClr val="193B83"/>
                </a:solidFill>
                <a:latin typeface="Calibri"/>
                <a:cs typeface="Calibri"/>
              </a:rPr>
              <a:t> </a:t>
            </a:r>
            <a:r>
              <a:rPr lang="en-AU" b="1" err="1">
                <a:solidFill>
                  <a:srgbClr val="193B83"/>
                </a:solidFill>
                <a:latin typeface="Calibri"/>
                <a:cs typeface="Calibri"/>
              </a:rPr>
              <a:t>cung</a:t>
            </a:r>
            <a:r>
              <a:rPr lang="en-AU" b="1">
                <a:solidFill>
                  <a:srgbClr val="193B83"/>
                </a:solidFill>
                <a:latin typeface="Calibri"/>
                <a:cs typeface="Calibri"/>
              </a:rPr>
              <a:t> </a:t>
            </a:r>
            <a:r>
              <a:rPr lang="en-AU" b="1" err="1">
                <a:solidFill>
                  <a:srgbClr val="193B83"/>
                </a:solidFill>
                <a:latin typeface="Calibri"/>
                <a:cs typeface="Calibri"/>
              </a:rPr>
              <a:t>cấp</a:t>
            </a:r>
            <a:r>
              <a:rPr lang="en-AU" b="1">
                <a:solidFill>
                  <a:srgbClr val="193B83"/>
                </a:solidFill>
                <a:latin typeface="Calibri"/>
                <a:cs typeface="Calibri"/>
              </a:rPr>
              <a:t> </a:t>
            </a:r>
            <a:r>
              <a:rPr lang="en-AU" b="1" err="1">
                <a:solidFill>
                  <a:srgbClr val="193B83"/>
                </a:solidFill>
                <a:latin typeface="Calibri"/>
                <a:cs typeface="Calibri"/>
              </a:rPr>
              <a:t>những</a:t>
            </a:r>
            <a:r>
              <a:rPr lang="en-AU" b="1">
                <a:solidFill>
                  <a:srgbClr val="193B83"/>
                </a:solidFill>
                <a:latin typeface="Calibri"/>
                <a:cs typeface="Calibri"/>
              </a:rPr>
              <a:t> </a:t>
            </a:r>
            <a:r>
              <a:rPr lang="en-AU" b="1" err="1">
                <a:solidFill>
                  <a:srgbClr val="193B83"/>
                </a:solidFill>
                <a:latin typeface="Calibri"/>
                <a:cs typeface="Calibri"/>
              </a:rPr>
              <a:t>hoạt</a:t>
            </a:r>
            <a:r>
              <a:rPr lang="en-AU" b="1">
                <a:solidFill>
                  <a:srgbClr val="193B83"/>
                </a:solidFill>
                <a:latin typeface="Calibri"/>
                <a:cs typeface="Calibri"/>
              </a:rPr>
              <a:t> </a:t>
            </a:r>
            <a:r>
              <a:rPr lang="en-AU" b="1" err="1">
                <a:solidFill>
                  <a:srgbClr val="193B83"/>
                </a:solidFill>
                <a:latin typeface="Calibri"/>
                <a:cs typeface="Calibri"/>
              </a:rPr>
              <a:t>động</a:t>
            </a:r>
            <a:r>
              <a:rPr lang="en-AU" b="1">
                <a:solidFill>
                  <a:srgbClr val="193B83"/>
                </a:solidFill>
                <a:latin typeface="Calibri"/>
                <a:cs typeface="Calibri"/>
              </a:rPr>
              <a:t> </a:t>
            </a:r>
            <a:r>
              <a:rPr lang="en-AU" b="1" err="1">
                <a:solidFill>
                  <a:srgbClr val="193B83"/>
                </a:solidFill>
                <a:latin typeface="Calibri"/>
                <a:cs typeface="Calibri"/>
              </a:rPr>
              <a:t>và</a:t>
            </a:r>
            <a:r>
              <a:rPr lang="en-AU" b="1">
                <a:solidFill>
                  <a:srgbClr val="193B83"/>
                </a:solidFill>
                <a:latin typeface="Calibri"/>
                <a:cs typeface="Calibri"/>
              </a:rPr>
              <a:t> </a:t>
            </a:r>
            <a:r>
              <a:rPr lang="en-AU" b="1" err="1">
                <a:solidFill>
                  <a:srgbClr val="193B83"/>
                </a:solidFill>
                <a:latin typeface="Calibri"/>
                <a:cs typeface="Calibri"/>
              </a:rPr>
              <a:t>dịch</a:t>
            </a:r>
            <a:r>
              <a:rPr lang="en-AU" b="1">
                <a:solidFill>
                  <a:srgbClr val="193B83"/>
                </a:solidFill>
                <a:latin typeface="Calibri"/>
                <a:cs typeface="Calibri"/>
              </a:rPr>
              <a:t> </a:t>
            </a:r>
            <a:r>
              <a:rPr lang="en-AU" b="1" err="1">
                <a:solidFill>
                  <a:srgbClr val="193B83"/>
                </a:solidFill>
                <a:latin typeface="Calibri"/>
                <a:cs typeface="Calibri"/>
              </a:rPr>
              <a:t>vụ</a:t>
            </a:r>
            <a:r>
              <a:rPr lang="en-AU" b="1">
                <a:solidFill>
                  <a:srgbClr val="193B83"/>
                </a:solidFill>
                <a:latin typeface="Calibri"/>
                <a:cs typeface="Calibri"/>
              </a:rPr>
              <a:t> </a:t>
            </a:r>
            <a:r>
              <a:rPr lang="en-AU" b="1" err="1">
                <a:solidFill>
                  <a:srgbClr val="193B83"/>
                </a:solidFill>
                <a:latin typeface="Calibri"/>
                <a:cs typeface="Calibri"/>
              </a:rPr>
              <a:t>nào</a:t>
            </a:r>
            <a:r>
              <a:rPr lang="en-AU" b="1">
                <a:solidFill>
                  <a:srgbClr val="193B83"/>
                </a:solidFill>
                <a:latin typeface="Calibri"/>
                <a:cs typeface="Calibri"/>
              </a:rPr>
              <a:t>? </a:t>
            </a:r>
          </a:p>
        </p:txBody>
      </p:sp>
      <p:sp>
        <p:nvSpPr>
          <p:cNvPr id="301" name="Google Shape;301;p4"/>
          <p:cNvSpPr txBox="1"/>
          <p:nvPr/>
        </p:nvSpPr>
        <p:spPr>
          <a:xfrm>
            <a:off x="569352" y="2077893"/>
            <a:ext cx="10720987" cy="3816389"/>
          </a:xfrm>
          <a:prstGeom prst="rect">
            <a:avLst/>
          </a:prstGeom>
          <a:noFill/>
          <a:ln>
            <a:noFill/>
          </a:ln>
        </p:spPr>
        <p:txBody>
          <a:bodyPr spcFirstLastPara="1" wrap="square" lIns="91425" tIns="45700" rIns="91425" bIns="45700" anchor="t" anchorCtr="0">
            <a:spAutoFit/>
          </a:bodyPr>
          <a:lstStyle/>
          <a:p>
            <a:pPr marL="457200" indent="-457200">
              <a:buClr>
                <a:srgbClr val="00998E"/>
              </a:buClr>
              <a:buSzPct val="110000"/>
              <a:buFont typeface="Arial" panose="020B0604020202020204" pitchFamily="34" charset="0"/>
              <a:buChar char="•"/>
            </a:pPr>
            <a:r>
              <a:rPr lang="vi-VN" sz="2200" b="1">
                <a:solidFill>
                  <a:srgbClr val="193B83"/>
                </a:solidFill>
                <a:latin typeface="Calibri"/>
                <a:ea typeface="Cambria"/>
                <a:cs typeface="Cambria"/>
                <a:sym typeface="Cambria"/>
              </a:rPr>
              <a:t>Tạo điều kiện </a:t>
            </a:r>
            <a:r>
              <a:rPr lang="vi-VN" sz="2200" b="1" err="1">
                <a:solidFill>
                  <a:srgbClr val="193B83"/>
                </a:solidFill>
                <a:latin typeface="Calibri"/>
                <a:ea typeface="Cambria"/>
                <a:cs typeface="Cambria"/>
                <a:sym typeface="Cambria"/>
              </a:rPr>
              <a:t>thuận</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lợi</a:t>
            </a:r>
            <a:r>
              <a:rPr lang="vi-VN"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giúp</a:t>
            </a:r>
            <a:r>
              <a:rPr lang="en-US"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đổi</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mới</a:t>
            </a:r>
            <a:r>
              <a:rPr lang="vi-VN" sz="2200" b="1">
                <a:solidFill>
                  <a:srgbClr val="193B83"/>
                </a:solidFill>
                <a:latin typeface="Calibri"/>
                <a:ea typeface="Cambria"/>
                <a:cs typeface="Cambria"/>
                <a:sym typeface="Cambria"/>
              </a:rPr>
              <a:t> mạng lưới đa bên</a:t>
            </a:r>
            <a:r>
              <a:rPr lang="vi-VN" sz="2200">
                <a:solidFill>
                  <a:srgbClr val="193B83"/>
                </a:solidFill>
                <a:latin typeface="Calibri"/>
                <a:ea typeface="Cambria"/>
                <a:cs typeface="Cambria"/>
                <a:sym typeface="Cambria"/>
              </a:rPr>
              <a:t>, quan hệ đối </a:t>
            </a:r>
            <a:r>
              <a:rPr lang="vi-VN" sz="2200" err="1">
                <a:solidFill>
                  <a:srgbClr val="193B83"/>
                </a:solidFill>
                <a:latin typeface="Calibri"/>
                <a:ea typeface="Cambria"/>
                <a:cs typeface="Cambria"/>
                <a:sym typeface="Cambria"/>
              </a:rPr>
              <a:t>tác</a:t>
            </a:r>
            <a:r>
              <a:rPr lang="vi-VN" sz="2200">
                <a:solidFill>
                  <a:srgbClr val="193B83"/>
                </a:solidFill>
                <a:latin typeface="Calibri"/>
                <a:ea typeface="Cambria"/>
                <a:cs typeface="Cambria"/>
                <a:sym typeface="Cambria"/>
              </a:rPr>
              <a:t> </a:t>
            </a:r>
            <a:r>
              <a:rPr lang="vi-VN" sz="2200" err="1">
                <a:solidFill>
                  <a:srgbClr val="193B83"/>
                </a:solidFill>
                <a:latin typeface="Calibri"/>
                <a:ea typeface="Cambria"/>
                <a:cs typeface="Cambria"/>
                <a:sym typeface="Cambria"/>
              </a:rPr>
              <a:t>và</a:t>
            </a:r>
            <a:r>
              <a:rPr lang="vi-VN"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hợp</a:t>
            </a:r>
            <a:r>
              <a:rPr lang="vi-VN" sz="2200">
                <a:solidFill>
                  <a:srgbClr val="193B83"/>
                </a:solidFill>
                <a:latin typeface="Calibri"/>
                <a:ea typeface="Cambria"/>
                <a:cs typeface="Cambria"/>
                <a:sym typeface="Cambria"/>
              </a:rPr>
              <a:t> </a:t>
            </a:r>
            <a:r>
              <a:rPr lang="vi-VN" sz="2200" err="1">
                <a:solidFill>
                  <a:srgbClr val="193B83"/>
                </a:solidFill>
                <a:latin typeface="Calibri"/>
                <a:ea typeface="Cambria"/>
                <a:cs typeface="Cambria"/>
                <a:sym typeface="Cambria"/>
              </a:rPr>
              <a:t>tác</a:t>
            </a:r>
            <a:r>
              <a:rPr lang="vi-VN" sz="2200">
                <a:solidFill>
                  <a:srgbClr val="193B83"/>
                </a:solidFill>
                <a:latin typeface="Calibri"/>
                <a:ea typeface="Cambria"/>
                <a:cs typeface="Cambria"/>
                <a:sym typeface="Cambria"/>
              </a:rPr>
              <a:t>;</a:t>
            </a:r>
            <a:endParaRPr lang="en-US" sz="2200">
              <a:solidFill>
                <a:srgbClr val="193B83"/>
              </a:solidFill>
              <a:latin typeface="Calibri"/>
              <a:ea typeface="Cambria"/>
              <a:cs typeface="Cambria"/>
            </a:endParaRPr>
          </a:p>
          <a:p>
            <a:pPr marL="457200" indent="-457200">
              <a:buClr>
                <a:srgbClr val="00998E"/>
              </a:buClr>
              <a:buSzPct val="110000"/>
              <a:buFont typeface="Arial" panose="020B0604020202020204" pitchFamily="34" charset="0"/>
              <a:buChar char="•"/>
            </a:pPr>
            <a:r>
              <a:rPr lang="en-US" sz="2200" b="1" err="1">
                <a:solidFill>
                  <a:srgbClr val="193B83"/>
                </a:solidFill>
                <a:latin typeface="Calibri"/>
                <a:ea typeface="Cambria"/>
                <a:cs typeface="Cambria"/>
                <a:sym typeface="Cambria"/>
              </a:rPr>
              <a:t>Giải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quyết</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các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vấn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đề</a:t>
            </a:r>
            <a:r>
              <a:rPr lang="en-US" sz="2200" b="1">
                <a:solidFill>
                  <a:srgbClr val="193B83"/>
                </a:solidFill>
                <a:latin typeface="Calibri"/>
                <a:ea typeface="Cambria"/>
                <a:cs typeface="Cambria"/>
                <a:sym typeface="Cambria"/>
              </a:rPr>
              <a:t> </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bằng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cách</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thu</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hút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tài</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trợ</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để</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nghiên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cứu</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phát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triển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thích</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ứng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với</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các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công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nghệ</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sáng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tạo</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mới</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trong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các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lĩnh</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vực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chính</a:t>
            </a:r>
            <a:r>
              <a:rPr lang="en-US" sz="2200">
                <a:solidFill>
                  <a:srgbClr val="193B83"/>
                </a:solidFill>
                <a:latin typeface="Calibri"/>
                <a:ea typeface="Cambria"/>
                <a:cs typeface="Cambria"/>
                <a:sym typeface="Cambria"/>
              </a:rPr>
              <a:t>;</a:t>
            </a:r>
            <a:endParaRPr lang="en-US" sz="2200">
              <a:solidFill>
                <a:srgbClr val="193B83"/>
              </a:solidFill>
              <a:latin typeface="Calibri"/>
              <a:ea typeface="Cambria"/>
              <a:cs typeface="Cambria"/>
            </a:endParaRPr>
          </a:p>
          <a:p>
            <a:pPr marL="457200" indent="-457200">
              <a:buClr>
                <a:srgbClr val="00998E"/>
              </a:buClr>
              <a:buSzPct val="110000"/>
              <a:buFont typeface="Arial" panose="020B0604020202020204" pitchFamily="34" charset="0"/>
              <a:buChar char="•"/>
            </a:pPr>
            <a:r>
              <a:rPr lang="vi-VN" sz="2200" b="1">
                <a:solidFill>
                  <a:srgbClr val="193B83"/>
                </a:solidFill>
                <a:latin typeface="Calibri"/>
                <a:ea typeface="Cambria"/>
                <a:cs typeface="Cambria"/>
                <a:sym typeface="Cambria"/>
              </a:rPr>
              <a:t>Thúc đẩy việc áp dụng và nhân rộng </a:t>
            </a:r>
            <a:r>
              <a:rPr lang="vi-VN" sz="2200">
                <a:solidFill>
                  <a:srgbClr val="193B83"/>
                </a:solidFill>
                <a:latin typeface="Calibri"/>
                <a:ea typeface="Cambria"/>
                <a:cs typeface="Cambria"/>
                <a:sym typeface="Cambria"/>
              </a:rPr>
              <a:t>các công nghệ mới và đổi mới với khu vực tư nhân - nghiên cứu điển hình, trình diễn, hỗ trợ kỹ thuật;</a:t>
            </a:r>
            <a:endParaRPr lang="en-US" sz="2200">
              <a:solidFill>
                <a:srgbClr val="193B83"/>
              </a:solidFill>
              <a:latin typeface="Calibri"/>
              <a:ea typeface="Cambria"/>
              <a:cs typeface="Cambria"/>
            </a:endParaRPr>
          </a:p>
          <a:p>
            <a:pPr marL="457200" indent="-457200">
              <a:buClr>
                <a:srgbClr val="00998E"/>
              </a:buClr>
              <a:buSzPct val="110000"/>
              <a:buFont typeface="Arial" panose="020B0604020202020204" pitchFamily="34" charset="0"/>
              <a:buChar char="•"/>
            </a:pPr>
            <a:r>
              <a:rPr lang="vi-VN" sz="2200" b="1">
                <a:solidFill>
                  <a:srgbClr val="193B83"/>
                </a:solidFill>
                <a:latin typeface="Calibri"/>
                <a:ea typeface="Cambria"/>
                <a:cs typeface="Cambria"/>
                <a:sym typeface="Cambria"/>
              </a:rPr>
              <a:t>Hỗ trợ đổi mới thực </a:t>
            </a:r>
            <a:r>
              <a:rPr lang="vi-VN" sz="2200" b="1" err="1">
                <a:solidFill>
                  <a:srgbClr val="193B83"/>
                </a:solidFill>
                <a:latin typeface="Calibri"/>
                <a:ea typeface="Cambria"/>
                <a:cs typeface="Cambria"/>
                <a:sym typeface="Cambria"/>
              </a:rPr>
              <a:t>phẩm</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và</a:t>
            </a:r>
            <a:r>
              <a:rPr lang="vi-VN"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tinh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thần</a:t>
            </a:r>
            <a:r>
              <a:rPr lang="en-US"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khởi</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nghiệp</a:t>
            </a:r>
            <a:r>
              <a:rPr lang="vi-VN" sz="2200" b="1">
                <a:solidFill>
                  <a:srgbClr val="193B83"/>
                </a:solidFill>
                <a:latin typeface="Calibri"/>
                <a:ea typeface="Cambria"/>
                <a:cs typeface="Cambria"/>
                <a:sym typeface="Cambria"/>
              </a:rPr>
              <a:t> </a:t>
            </a:r>
            <a:r>
              <a:rPr lang="vi-VN" sz="2200">
                <a:solidFill>
                  <a:srgbClr val="193B83"/>
                </a:solidFill>
                <a:latin typeface="Calibri"/>
                <a:ea typeface="Cambria"/>
                <a:cs typeface="Cambria"/>
                <a:sym typeface="Cambria"/>
              </a:rPr>
              <a:t>trong các doanh nghiệp công nghệ và thực phẩm nông nghiệp - ươm tạo và tăng tốc;</a:t>
            </a:r>
            <a:endParaRPr lang="en-US" sz="2200">
              <a:solidFill>
                <a:srgbClr val="193B83"/>
              </a:solidFill>
              <a:latin typeface="Calibri"/>
              <a:ea typeface="Cambria"/>
              <a:cs typeface="Cambria"/>
            </a:endParaRPr>
          </a:p>
          <a:p>
            <a:pPr marL="457200" indent="-457200">
              <a:buClr>
                <a:srgbClr val="00998E"/>
              </a:buClr>
              <a:buSzPct val="110000"/>
              <a:buFont typeface="Arial" panose="020B0604020202020204" pitchFamily="34" charset="0"/>
              <a:buChar char="•"/>
            </a:pPr>
            <a:r>
              <a:rPr lang="en-US" sz="2200" b="1" err="1">
                <a:solidFill>
                  <a:srgbClr val="193B83"/>
                </a:solidFill>
                <a:latin typeface="Calibri"/>
                <a:ea typeface="Cambria"/>
                <a:cs typeface="Cambria"/>
                <a:sym typeface="Cambria"/>
              </a:rPr>
              <a:t>Xây</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dựng</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năng</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lực</a:t>
            </a:r>
            <a:r>
              <a:rPr lang="en-US" sz="2200" b="1">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thông</a:t>
            </a:r>
            <a:r>
              <a:rPr lang="en-US" sz="2200">
                <a:solidFill>
                  <a:srgbClr val="193B83"/>
                </a:solidFill>
                <a:latin typeface="Calibri"/>
                <a:ea typeface="Cambria"/>
                <a:cs typeface="Cambria"/>
                <a:sym typeface="Cambria"/>
              </a:rPr>
              <a:t> qua </a:t>
            </a:r>
            <a:r>
              <a:rPr lang="en-US" sz="2200" err="1">
                <a:solidFill>
                  <a:srgbClr val="193B83"/>
                </a:solidFill>
                <a:latin typeface="Calibri"/>
                <a:ea typeface="Cambria"/>
                <a:cs typeface="Cambria"/>
                <a:sym typeface="Cambria"/>
              </a:rPr>
              <a:t>đào</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tạo</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nghề</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chuyên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môn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hỗ</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trợ</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kỹ</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thuật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học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bổng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ngành</a:t>
            </a:r>
            <a:r>
              <a:rPr lang="en-US" sz="2200">
                <a:solidFill>
                  <a:srgbClr val="193B83"/>
                </a:solidFill>
                <a:latin typeface="Calibri"/>
                <a:ea typeface="Cambria"/>
                <a:cs typeface="Cambria"/>
                <a:sym typeface="Cambria"/>
              </a:rPr>
              <a:t>;</a:t>
            </a:r>
            <a:endParaRPr lang="en-US" sz="2200">
              <a:solidFill>
                <a:srgbClr val="193B83"/>
              </a:solidFill>
              <a:latin typeface="Calibri"/>
              <a:ea typeface="Cambria"/>
              <a:cs typeface="Cambria"/>
            </a:endParaRPr>
          </a:p>
          <a:p>
            <a:pPr marL="457200" indent="-457200">
              <a:buClr>
                <a:srgbClr val="00998E"/>
              </a:buClr>
              <a:buSzPct val="110000"/>
              <a:buFont typeface="Arial" panose="020B0604020202020204" pitchFamily="34" charset="0"/>
              <a:buChar char="•"/>
            </a:pPr>
            <a:r>
              <a:rPr lang="en-US" sz="2200" b="1">
                <a:solidFill>
                  <a:srgbClr val="193B83"/>
                </a:solidFill>
                <a:latin typeface="Calibri"/>
                <a:ea typeface="Cambria"/>
                <a:cs typeface="Cambria"/>
                <a:sym typeface="Cambria"/>
              </a:rPr>
              <a:t>Chia </a:t>
            </a:r>
            <a:r>
              <a:rPr lang="en-US" sz="2200" b="1" err="1">
                <a:solidFill>
                  <a:srgbClr val="193B83"/>
                </a:solidFill>
                <a:latin typeface="Calibri"/>
                <a:ea typeface="Cambria"/>
                <a:cs typeface="Cambria"/>
                <a:sym typeface="Cambria"/>
              </a:rPr>
              <a:t>sẻ</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kiến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thức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và</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thông</a:t>
            </a:r>
            <a:r>
              <a:rPr lang="en-US" sz="2200" b="1">
                <a:solidFill>
                  <a:srgbClr val="193B83"/>
                </a:solidFill>
                <a:latin typeface="Calibri"/>
                <a:ea typeface="Cambria"/>
                <a:cs typeface="Cambria"/>
                <a:sym typeface="Cambria"/>
              </a:rPr>
              <a:t> tin </a:t>
            </a:r>
            <a:r>
              <a:rPr lang="en-US" sz="2200" err="1">
                <a:solidFill>
                  <a:srgbClr val="193B83"/>
                </a:solidFill>
                <a:latin typeface="Calibri"/>
                <a:ea typeface="Cambria"/>
                <a:cs typeface="Cambria"/>
                <a:sym typeface="Cambria"/>
              </a:rPr>
              <a:t>và</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tạo</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ra</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nhận</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thức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và</a:t>
            </a:r>
            <a:endParaRPr lang="en-US" sz="2200">
              <a:solidFill>
                <a:srgbClr val="193B83"/>
              </a:solidFill>
              <a:latin typeface="Calibri"/>
              <a:ea typeface="Cambria"/>
              <a:cs typeface="Cambria"/>
            </a:endParaRPr>
          </a:p>
          <a:p>
            <a:pPr marL="457200" indent="-457200">
              <a:buClr>
                <a:srgbClr val="00998E"/>
              </a:buClr>
              <a:buSzPct val="110000"/>
              <a:buFont typeface="Arial" panose="020B0604020202020204" pitchFamily="34" charset="0"/>
              <a:buChar char="•"/>
            </a:pPr>
            <a:r>
              <a:rPr lang="vi-VN" sz="2200" b="1" err="1">
                <a:solidFill>
                  <a:srgbClr val="193B83"/>
                </a:solidFill>
                <a:latin typeface="Calibri"/>
                <a:ea typeface="Cambria"/>
                <a:cs typeface="Calibri"/>
                <a:sym typeface="Cambria"/>
              </a:rPr>
              <a:t>Hỗ</a:t>
            </a:r>
            <a:r>
              <a:rPr lang="vi-VN"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trợ</a:t>
            </a:r>
            <a:r>
              <a:rPr lang="vi-VN"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xây</a:t>
            </a:r>
            <a:r>
              <a:rPr lang="en-US" sz="2200" b="1">
                <a:solidFill>
                  <a:srgbClr val="193B83"/>
                </a:solidFill>
                <a:latin typeface="Calibri"/>
                <a:ea typeface="Cambria"/>
                <a:cs typeface="Calibri"/>
                <a:sym typeface="Cambria"/>
              </a:rPr>
              <a:t> </a:t>
            </a:r>
            <a:r>
              <a:rPr lang="en-US" sz="2200" b="1" err="1">
                <a:solidFill>
                  <a:srgbClr val="193B83"/>
                </a:solidFill>
                <a:latin typeface="Calibri"/>
                <a:ea typeface="Cambria"/>
                <a:cs typeface="Calibri"/>
                <a:sym typeface="Cambria"/>
              </a:rPr>
              <a:t>dựng</a:t>
            </a:r>
            <a:r>
              <a:rPr lang="en-US"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chính</a:t>
            </a:r>
            <a:r>
              <a:rPr lang="vi-VN" sz="2200" b="1">
                <a:solidFill>
                  <a:srgbClr val="193B83"/>
                </a:solidFill>
                <a:latin typeface="Calibri"/>
                <a:ea typeface="Cambria"/>
                <a:cs typeface="Calibri"/>
                <a:sym typeface="Cambria"/>
              </a:rPr>
              <a:t> </a:t>
            </a:r>
            <a:r>
              <a:rPr lang="vi-VN" sz="2200" b="1" err="1">
                <a:solidFill>
                  <a:srgbClr val="193B83"/>
                </a:solidFill>
                <a:latin typeface="Calibri"/>
                <a:ea typeface="Cambria"/>
                <a:cs typeface="Calibri"/>
                <a:sym typeface="Cambria"/>
              </a:rPr>
              <a:t>sách</a:t>
            </a:r>
            <a:r>
              <a:rPr lang="vi-VN" sz="2200" b="1">
                <a:solidFill>
                  <a:srgbClr val="193B83"/>
                </a:solidFill>
                <a:latin typeface="Calibri"/>
                <a:ea typeface="Cambria"/>
                <a:cs typeface="Calibri"/>
                <a:sym typeface="Cambria"/>
              </a:rPr>
              <a:t> hệ thống lương thực, kế hoạch và đầu tư</a:t>
            </a:r>
            <a:endParaRPr lang="en-US" sz="2200" b="1">
              <a:solidFill>
                <a:srgbClr val="193B83"/>
              </a:solidFill>
              <a:latin typeface="Calibri"/>
              <a:ea typeface="Cambria"/>
              <a:cs typeface="Calibri"/>
            </a:endParaRPr>
          </a:p>
        </p:txBody>
      </p:sp>
      <p:grpSp>
        <p:nvGrpSpPr>
          <p:cNvPr id="4" name="Group 3">
            <a:extLst>
              <a:ext uri="{FF2B5EF4-FFF2-40B4-BE49-F238E27FC236}">
                <a16:creationId xmlns:a16="http://schemas.microsoft.com/office/drawing/2014/main" id="{829C3338-20DD-3D0E-9017-74A2A80077C4}"/>
              </a:ext>
            </a:extLst>
          </p:cNvPr>
          <p:cNvGrpSpPr/>
          <p:nvPr/>
        </p:nvGrpSpPr>
        <p:grpSpPr>
          <a:xfrm>
            <a:off x="6763657" y="139007"/>
            <a:ext cx="5108606" cy="784342"/>
            <a:chOff x="6763657" y="139007"/>
            <a:chExt cx="5108606" cy="784342"/>
          </a:xfrm>
        </p:grpSpPr>
        <p:pic>
          <p:nvPicPr>
            <p:cNvPr id="5" name="Picture 4" descr="Logo&#10;&#10;Description automatically generated">
              <a:extLst>
                <a:ext uri="{FF2B5EF4-FFF2-40B4-BE49-F238E27FC236}">
                  <a16:creationId xmlns:a16="http://schemas.microsoft.com/office/drawing/2014/main" id="{AA863928-3BD8-5E44-58A2-60B77D53FC4E}"/>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6" name="Picture 8" descr="See the source image">
              <a:extLst>
                <a:ext uri="{FF2B5EF4-FFF2-40B4-BE49-F238E27FC236}">
                  <a16:creationId xmlns:a16="http://schemas.microsoft.com/office/drawing/2014/main" id="{D18D5459-A4FA-DEB6-EC61-8B0DCCCB6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09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369426" y="249238"/>
            <a:ext cx="9898062" cy="954722"/>
          </a:xfrm>
          <a:prstGeom prst="rect">
            <a:avLst/>
          </a:prstGeom>
          <a:noFill/>
          <a:ln>
            <a:noFill/>
          </a:ln>
        </p:spPr>
        <p:txBody>
          <a:bodyPr spcFirstLastPara="1" wrap="square" lIns="91425" tIns="45700" rIns="91425" bIns="45700" anchor="ctr" anchorCtr="0">
            <a:normAutofit/>
          </a:bodyPr>
          <a:lstStyle/>
          <a:p>
            <a:pPr>
              <a:spcBef>
                <a:spcPts val="0"/>
              </a:spcBef>
              <a:buClr>
                <a:srgbClr val="829820"/>
              </a:buClr>
              <a:buSzPts val="3600"/>
            </a:pPr>
            <a:r>
              <a:rPr lang="en-AU" sz="4000" b="1">
                <a:solidFill>
                  <a:srgbClr val="193B83"/>
                </a:solidFill>
                <a:latin typeface="Calibri"/>
                <a:cs typeface="Calibri"/>
              </a:rPr>
              <a:t>Ở </a:t>
            </a:r>
            <a:r>
              <a:rPr lang="en-AU" sz="4000" b="1" err="1">
                <a:solidFill>
                  <a:srgbClr val="193B83"/>
                </a:solidFill>
                <a:latin typeface="Calibri"/>
                <a:cs typeface="Calibri"/>
              </a:rPr>
              <a:t>đâu</a:t>
            </a:r>
            <a:r>
              <a:rPr lang="en-AU" sz="4000" b="1">
                <a:solidFill>
                  <a:srgbClr val="193B83"/>
                </a:solidFill>
                <a:latin typeface="Calibri"/>
                <a:cs typeface="Calibri"/>
              </a:rPr>
              <a:t> </a:t>
            </a:r>
            <a:r>
              <a:rPr lang="en-AU" sz="4000" b="1" err="1">
                <a:solidFill>
                  <a:srgbClr val="193B83"/>
                </a:solidFill>
                <a:latin typeface="Calibri"/>
                <a:cs typeface="Calibri"/>
              </a:rPr>
              <a:t>và</a:t>
            </a:r>
            <a:r>
              <a:rPr lang="en-AU" sz="4000" b="1">
                <a:solidFill>
                  <a:srgbClr val="193B83"/>
                </a:solidFill>
                <a:latin typeface="Calibri"/>
                <a:cs typeface="Calibri"/>
              </a:rPr>
              <a:t> </a:t>
            </a:r>
            <a:r>
              <a:rPr lang="en-AU" sz="4000" b="1" err="1">
                <a:solidFill>
                  <a:srgbClr val="193B83"/>
                </a:solidFill>
                <a:latin typeface="Calibri"/>
                <a:cs typeface="Calibri"/>
              </a:rPr>
              <a:t>như</a:t>
            </a:r>
            <a:r>
              <a:rPr lang="en-AU" sz="4000" b="1">
                <a:solidFill>
                  <a:srgbClr val="193B83"/>
                </a:solidFill>
                <a:latin typeface="Calibri"/>
                <a:cs typeface="Calibri"/>
              </a:rPr>
              <a:t> </a:t>
            </a:r>
            <a:r>
              <a:rPr lang="en-AU" sz="4000" b="1" err="1">
                <a:solidFill>
                  <a:srgbClr val="193B83"/>
                </a:solidFill>
                <a:latin typeface="Calibri"/>
                <a:cs typeface="Calibri"/>
              </a:rPr>
              <a:t>thế</a:t>
            </a:r>
            <a:r>
              <a:rPr lang="en-AU" sz="4000" b="1">
                <a:solidFill>
                  <a:srgbClr val="193B83"/>
                </a:solidFill>
                <a:latin typeface="Calibri"/>
                <a:cs typeface="Calibri"/>
              </a:rPr>
              <a:t> </a:t>
            </a:r>
            <a:r>
              <a:rPr lang="en-AU" sz="4000" b="1" err="1">
                <a:solidFill>
                  <a:srgbClr val="193B83"/>
                </a:solidFill>
                <a:latin typeface="Calibri"/>
                <a:cs typeface="Calibri"/>
              </a:rPr>
              <a:t>nào</a:t>
            </a:r>
            <a:r>
              <a:rPr lang="en-AU" sz="4000" b="1">
                <a:solidFill>
                  <a:srgbClr val="193B83"/>
                </a:solidFill>
                <a:latin typeface="Calibri"/>
                <a:cs typeface="Calibri"/>
              </a:rPr>
              <a:t>?</a:t>
            </a:r>
            <a:r>
              <a:rPr lang="en-AU" sz="4000" b="1">
                <a:solidFill>
                  <a:srgbClr val="193B83"/>
                </a:solidFill>
              </a:rPr>
              <a:t> </a:t>
            </a:r>
          </a:p>
        </p:txBody>
      </p:sp>
      <p:sp>
        <p:nvSpPr>
          <p:cNvPr id="301" name="Google Shape;301;p4"/>
          <p:cNvSpPr txBox="1"/>
          <p:nvPr/>
        </p:nvSpPr>
        <p:spPr>
          <a:xfrm>
            <a:off x="526662" y="923349"/>
            <a:ext cx="10720987" cy="5078273"/>
          </a:xfrm>
          <a:prstGeom prst="rect">
            <a:avLst/>
          </a:prstGeom>
          <a:noFill/>
          <a:ln>
            <a:noFill/>
          </a:ln>
        </p:spPr>
        <p:txBody>
          <a:bodyPr spcFirstLastPara="1" wrap="square" lIns="91425" tIns="45700" rIns="91425" bIns="45700" anchor="t" anchorCtr="0">
            <a:spAutoFit/>
          </a:bodyPr>
          <a:lstStyle/>
          <a:p>
            <a:pPr>
              <a:spcBef>
                <a:spcPts val="800"/>
              </a:spcBef>
              <a:buClr>
                <a:srgbClr val="00998E"/>
              </a:buClr>
              <a:buSzPct val="110000"/>
            </a:pPr>
            <a:r>
              <a:rPr lang="en-US" sz="2200" b="1" err="1">
                <a:solidFill>
                  <a:srgbClr val="193B83"/>
                </a:solidFill>
                <a:latin typeface="Calibri"/>
                <a:ea typeface="Cambria"/>
                <a:cs typeface="Cambria"/>
                <a:sym typeface="Cambria"/>
              </a:rPr>
              <a:t>Hoạt</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động</a:t>
            </a:r>
            <a:r>
              <a:rPr lang="en-US" sz="2200" b="1">
                <a:solidFill>
                  <a:srgbClr val="193B83"/>
                </a:solidFill>
                <a:latin typeface="Calibri"/>
                <a:ea typeface="Cambria"/>
                <a:cs typeface="Cambria"/>
                <a:sym typeface="Cambria"/>
              </a:rPr>
              <a:t> ở </a:t>
            </a:r>
            <a:r>
              <a:rPr lang="en-US" sz="2200" b="1" err="1">
                <a:solidFill>
                  <a:srgbClr val="193B83"/>
                </a:solidFill>
                <a:latin typeface="Calibri"/>
                <a:ea typeface="Cambria"/>
                <a:cs typeface="Cambria"/>
                <a:sym typeface="Cambria"/>
              </a:rPr>
              <a:t>các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quy</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mô</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khu</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vực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địa</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lý</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và</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lĩnh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vực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khác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nhau</a:t>
            </a:r>
            <a:endParaRPr lang="en-US" sz="2200" b="1">
              <a:solidFill>
                <a:srgbClr val="193B83"/>
              </a:solidFill>
              <a:latin typeface="Calibri"/>
              <a:ea typeface="Cambria"/>
              <a:cs typeface="Cambria"/>
            </a:endParaRPr>
          </a:p>
          <a:p>
            <a:pPr marL="457200" indent="-457200">
              <a:spcBef>
                <a:spcPts val="800"/>
              </a:spcBef>
              <a:buClr>
                <a:srgbClr val="00998E"/>
              </a:buClr>
              <a:buSzPct val="110000"/>
              <a:buFont typeface="Arial" panose="020B0604020202020204" pitchFamily="34" charset="0"/>
              <a:buChar char="•"/>
            </a:pPr>
            <a:r>
              <a:rPr lang="en-US" sz="2200">
                <a:solidFill>
                  <a:srgbClr val="193B83"/>
                </a:solidFill>
                <a:latin typeface="Calibri"/>
                <a:ea typeface="Cambria"/>
                <a:cs typeface="Cambria"/>
                <a:sym typeface="Cambria"/>
              </a:rPr>
              <a:t>Trung </a:t>
            </a:r>
            <a:r>
              <a:rPr lang="en-US" sz="2200" err="1">
                <a:solidFill>
                  <a:srgbClr val="193B83"/>
                </a:solidFill>
                <a:latin typeface="Calibri"/>
                <a:ea typeface="Cambria"/>
                <a:cs typeface="Cambria"/>
                <a:sym typeface="Cambria"/>
              </a:rPr>
              <a:t>tâm</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quốc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gia</a:t>
            </a:r>
            <a:endParaRPr lang="en-US" sz="2200">
              <a:solidFill>
                <a:srgbClr val="193B83"/>
              </a:solidFill>
              <a:latin typeface="Calibri"/>
              <a:ea typeface="Cambria"/>
              <a:cs typeface="Cambria"/>
            </a:endParaRPr>
          </a:p>
          <a:p>
            <a:pPr marL="457200" indent="-457200">
              <a:spcBef>
                <a:spcPts val="800"/>
              </a:spcBef>
              <a:buClr>
                <a:srgbClr val="00998E"/>
              </a:buClr>
              <a:buSzPct val="110000"/>
              <a:buFont typeface="Arial" panose="020B0604020202020204" pitchFamily="34" charset="0"/>
              <a:buChar char="•"/>
            </a:pPr>
            <a:r>
              <a:rPr lang="vi-VN" sz="2200">
                <a:solidFill>
                  <a:srgbClr val="193B83"/>
                </a:solidFill>
                <a:latin typeface="Calibri"/>
                <a:ea typeface="Cambria"/>
                <a:cs typeface="Cambria"/>
                <a:sym typeface="Cambria"/>
              </a:rPr>
              <a:t>Trung tâm</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cấp</a:t>
            </a:r>
            <a:r>
              <a:rPr lang="vi-VN" sz="2200">
                <a:solidFill>
                  <a:srgbClr val="193B83"/>
                </a:solidFill>
                <a:latin typeface="Calibri"/>
                <a:ea typeface="Cambria"/>
                <a:cs typeface="Cambria"/>
                <a:sym typeface="Cambria"/>
              </a:rPr>
              <a:t> khu </a:t>
            </a:r>
            <a:r>
              <a:rPr lang="vi-VN" sz="2200" err="1">
                <a:solidFill>
                  <a:srgbClr val="193B83"/>
                </a:solidFill>
                <a:latin typeface="Calibri"/>
                <a:ea typeface="Cambria"/>
                <a:cs typeface="Cambria"/>
                <a:sym typeface="Cambria"/>
              </a:rPr>
              <a:t>vực</a:t>
            </a:r>
            <a:r>
              <a:rPr lang="vi-VN" sz="2200">
                <a:solidFill>
                  <a:srgbClr val="193B83"/>
                </a:solidFill>
                <a:latin typeface="Calibri"/>
                <a:ea typeface="Cambria"/>
                <a:cs typeface="Cambria"/>
                <a:sym typeface="Cambria"/>
              </a:rPr>
              <a:t> - ví dụ: Sơn La (miền Bắc), Đắk Lắk (miền Trung), Đồng Tháp (ĐBSCL)</a:t>
            </a:r>
            <a:endParaRPr lang="en-US" sz="2200">
              <a:solidFill>
                <a:srgbClr val="193B83"/>
              </a:solidFill>
              <a:latin typeface="Calibri"/>
              <a:ea typeface="Cambria"/>
              <a:cs typeface="Cambria"/>
            </a:endParaRPr>
          </a:p>
          <a:p>
            <a:pPr marL="457200" indent="-457200">
              <a:spcBef>
                <a:spcPts val="800"/>
              </a:spcBef>
              <a:buClr>
                <a:srgbClr val="00998E"/>
              </a:buClr>
              <a:buSzPct val="110000"/>
              <a:buFont typeface="Arial" panose="020B0604020202020204" pitchFamily="34" charset="0"/>
              <a:buChar char="•"/>
            </a:pPr>
            <a:r>
              <a:rPr lang="en-US" sz="2200">
                <a:solidFill>
                  <a:srgbClr val="193B83"/>
                </a:solidFill>
                <a:latin typeface="Calibri"/>
                <a:ea typeface="Cambria"/>
                <a:cs typeface="Cambria"/>
                <a:sym typeface="Cambria"/>
              </a:rPr>
              <a:t>Các </a:t>
            </a:r>
            <a:r>
              <a:rPr lang="en-US" sz="2200" err="1">
                <a:solidFill>
                  <a:srgbClr val="193B83"/>
                </a:solidFill>
                <a:latin typeface="Calibri"/>
                <a:ea typeface="Cambria"/>
                <a:cs typeface="Cambria"/>
                <a:sym typeface="Cambria"/>
              </a:rPr>
              <a:t>hoạt</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động</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thực</a:t>
            </a:r>
            <a:r>
              <a:rPr lang="en-US"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tế</a:t>
            </a:r>
            <a:endParaRPr lang="en-US" sz="2200">
              <a:solidFill>
                <a:srgbClr val="193B83"/>
              </a:solidFill>
              <a:latin typeface="Calibri"/>
              <a:ea typeface="Cambria"/>
              <a:cs typeface="Cambria"/>
            </a:endParaRPr>
          </a:p>
          <a:p>
            <a:pPr>
              <a:spcBef>
                <a:spcPts val="800"/>
              </a:spcBef>
              <a:buClr>
                <a:srgbClr val="00998E"/>
              </a:buClr>
              <a:buSzPct val="110000"/>
            </a:pPr>
            <a:r>
              <a:rPr lang="vi-VN" sz="2200" b="1">
                <a:solidFill>
                  <a:srgbClr val="193B83"/>
                </a:solidFill>
                <a:latin typeface="Calibri"/>
                <a:ea typeface="Cambria"/>
                <a:cs typeface="Cambria"/>
                <a:sym typeface="Cambria"/>
              </a:rPr>
              <a:t>Tăng cường mạng lưới và sự </a:t>
            </a:r>
            <a:r>
              <a:rPr lang="vi-VN" sz="2200" b="1" err="1">
                <a:solidFill>
                  <a:srgbClr val="193B83"/>
                </a:solidFill>
                <a:latin typeface="Calibri"/>
                <a:ea typeface="Cambria"/>
                <a:cs typeface="Cambria"/>
                <a:sym typeface="Cambria"/>
              </a:rPr>
              <a:t>hợp</a:t>
            </a:r>
            <a:r>
              <a:rPr lang="vi-VN" sz="2200" b="1">
                <a:solidFill>
                  <a:srgbClr val="193B83"/>
                </a:solidFill>
                <a:latin typeface="Calibri"/>
                <a:ea typeface="Cambria"/>
                <a:cs typeface="Cambria"/>
                <a:sym typeface="Cambria"/>
              </a:rPr>
              <a:t> </a:t>
            </a:r>
            <a:r>
              <a:rPr lang="vi-VN" sz="2200" b="1" err="1">
                <a:solidFill>
                  <a:srgbClr val="193B83"/>
                </a:solidFill>
                <a:latin typeface="Calibri"/>
                <a:ea typeface="Cambria"/>
                <a:cs typeface="Cambria"/>
                <a:sym typeface="Cambria"/>
              </a:rPr>
              <a:t>tác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trong</a:t>
            </a:r>
            <a:r>
              <a:rPr lang="en-US" sz="2200" b="1">
                <a:solidFill>
                  <a:srgbClr val="193B83"/>
                </a:solidFill>
                <a:latin typeface="Calibri"/>
                <a:ea typeface="Cambria"/>
                <a:cs typeface="Cambria"/>
                <a:sym typeface="Cambria"/>
              </a:rPr>
              <a:t> </a:t>
            </a:r>
            <a:r>
              <a:rPr lang="vi-VN" sz="2200" b="1">
                <a:solidFill>
                  <a:srgbClr val="193B83"/>
                </a:solidFill>
                <a:latin typeface="Calibri"/>
                <a:ea typeface="Cambria"/>
                <a:cs typeface="Cambria"/>
                <a:sym typeface="Cambria"/>
              </a:rPr>
              <a:t>khu </a:t>
            </a:r>
            <a:r>
              <a:rPr lang="vi-VN" sz="2200" b="1" err="1">
                <a:solidFill>
                  <a:srgbClr val="193B83"/>
                </a:solidFill>
                <a:latin typeface="Calibri"/>
                <a:ea typeface="Cambria"/>
                <a:cs typeface="Cambria"/>
                <a:sym typeface="Cambria"/>
              </a:rPr>
              <a:t>vực</a:t>
            </a:r>
            <a:endParaRPr lang="en-US" sz="2200" b="1" err="1">
              <a:solidFill>
                <a:srgbClr val="193B83"/>
              </a:solidFill>
              <a:latin typeface="Calibri"/>
              <a:ea typeface="Cambria"/>
              <a:cs typeface="Cambria"/>
            </a:endParaRPr>
          </a:p>
          <a:p>
            <a:pPr marL="457200" indent="-457200">
              <a:spcBef>
                <a:spcPts val="800"/>
              </a:spcBef>
              <a:buClr>
                <a:srgbClr val="00998E"/>
              </a:buClr>
              <a:buSzPct val="110000"/>
              <a:buFont typeface="Arial" panose="020B0604020202020204" pitchFamily="34" charset="0"/>
              <a:buChar char="•"/>
            </a:pPr>
            <a:r>
              <a:rPr lang="vi-VN" sz="2200">
                <a:solidFill>
                  <a:srgbClr val="193B83"/>
                </a:solidFill>
                <a:latin typeface="Calibri"/>
                <a:ea typeface="Cambria"/>
                <a:cs typeface="Cambria"/>
                <a:sym typeface="Cambria"/>
              </a:rPr>
              <a:t>Các mạng lưới đổi mới và quan hệ đối tác trong khu vực và quốc tế - với các tổ chức nghiên cứu, trường đại học và các doanh nghiệp công nghệ và thực phẩm nông nghiệp.</a:t>
            </a:r>
            <a:r>
              <a:rPr lang="en-US" sz="2200">
                <a:solidFill>
                  <a:srgbClr val="193B83"/>
                </a:solidFill>
                <a:latin typeface="Calibri"/>
                <a:ea typeface="Cambria"/>
                <a:cs typeface="Cambria"/>
                <a:sym typeface="Cambria"/>
              </a:rPr>
              <a:t>  </a:t>
            </a:r>
            <a:endParaRPr lang="en-US" sz="2200">
              <a:solidFill>
                <a:srgbClr val="193B83"/>
              </a:solidFill>
              <a:latin typeface="Calibri"/>
              <a:ea typeface="Cambria"/>
              <a:cs typeface="Cambria"/>
            </a:endParaRPr>
          </a:p>
          <a:p>
            <a:pPr>
              <a:spcBef>
                <a:spcPts val="800"/>
              </a:spcBef>
              <a:buClr>
                <a:srgbClr val="00998E"/>
              </a:buClr>
              <a:buSzPct val="110000"/>
            </a:pPr>
            <a:r>
              <a:rPr lang="en-US" sz="2200" b="1" err="1">
                <a:solidFill>
                  <a:srgbClr val="193B83"/>
                </a:solidFill>
                <a:latin typeface="Calibri"/>
                <a:ea typeface="Cambria"/>
                <a:cs typeface="Cambria"/>
                <a:sym typeface="Cambria"/>
              </a:rPr>
              <a:t>Thực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hiện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theo</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từng</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giai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đoạn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theo</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thời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gian</a:t>
            </a:r>
            <a:endParaRPr lang="en-US" sz="2200" b="1">
              <a:solidFill>
                <a:srgbClr val="193B83"/>
              </a:solidFill>
              <a:latin typeface="Calibri"/>
              <a:ea typeface="Cambria"/>
              <a:cs typeface="Cambria"/>
            </a:endParaRPr>
          </a:p>
          <a:p>
            <a:pPr>
              <a:spcBef>
                <a:spcPts val="800"/>
              </a:spcBef>
              <a:buClr>
                <a:srgbClr val="00998E"/>
              </a:buClr>
              <a:buSzPct val="110000"/>
            </a:pPr>
            <a:r>
              <a:rPr lang="en-US" sz="2200">
                <a:solidFill>
                  <a:srgbClr val="193B83"/>
                </a:solidFill>
                <a:latin typeface="Calibri"/>
                <a:ea typeface="Cambria"/>
                <a:cs typeface="Cambria"/>
                <a:sym typeface="Cambria"/>
              </a:rPr>
              <a:t>T</a:t>
            </a:r>
            <a:r>
              <a:rPr lang="vi-VN" sz="2200" err="1">
                <a:solidFill>
                  <a:srgbClr val="193B83"/>
                </a:solidFill>
                <a:latin typeface="Calibri"/>
                <a:ea typeface="Cambria"/>
                <a:cs typeface="Cambria"/>
                <a:sym typeface="Cambria"/>
              </a:rPr>
              <a:t>iến</a:t>
            </a:r>
            <a:r>
              <a:rPr lang="vi-VN" sz="2200">
                <a:solidFill>
                  <a:srgbClr val="193B83"/>
                </a:solidFill>
                <a:latin typeface="Calibri"/>
                <a:ea typeface="Cambria"/>
                <a:cs typeface="Cambria"/>
                <a:sym typeface="Cambria"/>
              </a:rPr>
              <a:t> </a:t>
            </a:r>
            <a:r>
              <a:rPr lang="en-US" sz="2200" err="1">
                <a:solidFill>
                  <a:srgbClr val="193B83"/>
                </a:solidFill>
                <a:latin typeface="Calibri"/>
                <a:ea typeface="Cambria"/>
                <a:cs typeface="Cambria"/>
                <a:sym typeface="Cambria"/>
              </a:rPr>
              <a:t>độ</a:t>
            </a:r>
            <a:r>
              <a:rPr lang="vi-VN" sz="2200">
                <a:solidFill>
                  <a:srgbClr val="193B83"/>
                </a:solidFill>
                <a:latin typeface="Calibri"/>
                <a:ea typeface="Cambria"/>
                <a:cs typeface="Cambria"/>
                <a:sym typeface="Cambria"/>
              </a:rPr>
              <a:t> </a:t>
            </a:r>
            <a:r>
              <a:rPr lang="en-US" sz="2200">
                <a:solidFill>
                  <a:srgbClr val="193B83"/>
                </a:solidFill>
                <a:latin typeface="Calibri"/>
                <a:ea typeface="Cambria"/>
                <a:cs typeface="Cambria"/>
                <a:sym typeface="Cambria"/>
              </a:rPr>
              <a:t>t</a:t>
            </a:r>
            <a:r>
              <a:rPr lang="vi-VN" sz="2200" err="1">
                <a:solidFill>
                  <a:srgbClr val="193B83"/>
                </a:solidFill>
                <a:latin typeface="Calibri"/>
                <a:ea typeface="Cambria"/>
                <a:cs typeface="Cambria"/>
                <a:sym typeface="Cambria"/>
              </a:rPr>
              <a:t>riển</a:t>
            </a:r>
            <a:r>
              <a:rPr lang="vi-VN" sz="2200">
                <a:solidFill>
                  <a:srgbClr val="193B83"/>
                </a:solidFill>
                <a:latin typeface="Calibri"/>
                <a:ea typeface="Cambria"/>
                <a:cs typeface="Cambria"/>
                <a:sym typeface="Cambria"/>
              </a:rPr>
              <a:t> khai thực tế của các thí điểm và các Trung tâm khu vực, các nhà đầu tư, đối tác và các hoạt động.</a:t>
            </a:r>
            <a:endParaRPr lang="en-US" sz="2200">
              <a:solidFill>
                <a:srgbClr val="193B83"/>
              </a:solidFill>
              <a:latin typeface="Calibri"/>
              <a:ea typeface="Cambria"/>
              <a:cs typeface="Cambria"/>
            </a:endParaRPr>
          </a:p>
          <a:p>
            <a:pPr>
              <a:spcBef>
                <a:spcPts val="800"/>
              </a:spcBef>
              <a:buClr>
                <a:srgbClr val="00998E"/>
              </a:buClr>
              <a:buSzPct val="110000"/>
            </a:pPr>
            <a:r>
              <a:rPr lang="en-US" sz="2200" b="1">
                <a:solidFill>
                  <a:srgbClr val="193B83"/>
                </a:solidFill>
                <a:latin typeface="Calibri"/>
                <a:ea typeface="Cambria"/>
                <a:cs typeface="Cambria"/>
                <a:sym typeface="Cambria"/>
              </a:rPr>
              <a:t>Các </a:t>
            </a:r>
            <a:r>
              <a:rPr lang="en-US" sz="2200" b="1" err="1">
                <a:solidFill>
                  <a:srgbClr val="193B83"/>
                </a:solidFill>
                <a:latin typeface="Calibri"/>
                <a:ea typeface="Cambria"/>
                <a:cs typeface="Cambria"/>
                <a:sym typeface="Cambria"/>
              </a:rPr>
              <a:t>mô</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hình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kinh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doanh</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quan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hệ</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đối</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tác</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và</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quản</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trị</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phù</a:t>
            </a:r>
            <a:r>
              <a:rPr lang="en-US" sz="2200" b="1">
                <a:solidFill>
                  <a:srgbClr val="193B83"/>
                </a:solidFill>
                <a:latin typeface="Calibri"/>
                <a:ea typeface="Cambria"/>
                <a:cs typeface="Cambria"/>
                <a:sym typeface="Cambria"/>
              </a:rPr>
              <a:t> </a:t>
            </a:r>
            <a:r>
              <a:rPr lang="en-US" sz="2200" b="1" err="1">
                <a:solidFill>
                  <a:srgbClr val="193B83"/>
                </a:solidFill>
                <a:latin typeface="Calibri"/>
                <a:ea typeface="Cambria"/>
                <a:cs typeface="Cambria"/>
                <a:sym typeface="Cambria"/>
              </a:rPr>
              <a:t>hợp</a:t>
            </a:r>
            <a:r>
              <a:rPr lang="en-US" sz="2200" b="1">
                <a:solidFill>
                  <a:srgbClr val="193B83"/>
                </a:solidFill>
                <a:latin typeface="Calibri"/>
                <a:ea typeface="Cambria"/>
                <a:cs typeface="Cambria"/>
                <a:sym typeface="Cambria"/>
              </a:rPr>
              <a:t>.</a:t>
            </a:r>
            <a:endParaRPr lang="en-US" sz="2200" b="1">
              <a:latin typeface="Calibri"/>
              <a:ea typeface="Cambria"/>
              <a:cs typeface="Cambria"/>
            </a:endParaRPr>
          </a:p>
        </p:txBody>
      </p:sp>
      <p:grpSp>
        <p:nvGrpSpPr>
          <p:cNvPr id="4" name="Group 3">
            <a:extLst>
              <a:ext uri="{FF2B5EF4-FFF2-40B4-BE49-F238E27FC236}">
                <a16:creationId xmlns:a16="http://schemas.microsoft.com/office/drawing/2014/main" id="{B99A78AD-F424-8052-D4C5-70E6D9209318}"/>
              </a:ext>
            </a:extLst>
          </p:cNvPr>
          <p:cNvGrpSpPr/>
          <p:nvPr/>
        </p:nvGrpSpPr>
        <p:grpSpPr>
          <a:xfrm>
            <a:off x="6763657" y="139007"/>
            <a:ext cx="5108606" cy="784342"/>
            <a:chOff x="6763657" y="139007"/>
            <a:chExt cx="5108606" cy="784342"/>
          </a:xfrm>
        </p:grpSpPr>
        <p:pic>
          <p:nvPicPr>
            <p:cNvPr id="5" name="Picture 4" descr="Logo&#10;&#10;Description automatically generated">
              <a:extLst>
                <a:ext uri="{FF2B5EF4-FFF2-40B4-BE49-F238E27FC236}">
                  <a16:creationId xmlns:a16="http://schemas.microsoft.com/office/drawing/2014/main" id="{E73B395F-B335-8241-B3C4-5BE1610276E1}"/>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6" name="Picture 8" descr="See the source image">
              <a:extLst>
                <a:ext uri="{FF2B5EF4-FFF2-40B4-BE49-F238E27FC236}">
                  <a16:creationId xmlns:a16="http://schemas.microsoft.com/office/drawing/2014/main" id="{94452B98-13AF-09AA-7718-F3621C929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199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416560" y="1066949"/>
            <a:ext cx="9898062" cy="9547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29820"/>
              </a:buClr>
              <a:buSzPts val="3600"/>
              <a:buFont typeface="Cambria"/>
              <a:buNone/>
            </a:pPr>
            <a:r>
              <a:rPr lang="en-AU" sz="4000" b="1">
                <a:solidFill>
                  <a:srgbClr val="193B83"/>
                </a:solidFill>
                <a:latin typeface="Calibri"/>
                <a:cs typeface="Calibri"/>
              </a:rPr>
              <a:t>Các </a:t>
            </a:r>
            <a:r>
              <a:rPr lang="en-AU" sz="4000" b="1" err="1">
                <a:solidFill>
                  <a:srgbClr val="193B83"/>
                </a:solidFill>
                <a:latin typeface="Calibri"/>
                <a:cs typeface="Calibri"/>
              </a:rPr>
              <a:t>bước</a:t>
            </a:r>
            <a:r>
              <a:rPr lang="en-AU" sz="4000" b="1">
                <a:solidFill>
                  <a:srgbClr val="193B83"/>
                </a:solidFill>
                <a:latin typeface="Calibri"/>
                <a:cs typeface="Calibri"/>
              </a:rPr>
              <a:t> </a:t>
            </a:r>
            <a:r>
              <a:rPr lang="en-AU" sz="4000" b="1" err="1">
                <a:solidFill>
                  <a:srgbClr val="193B83"/>
                </a:solidFill>
                <a:latin typeface="Calibri"/>
                <a:cs typeface="Calibri"/>
              </a:rPr>
              <a:t>tiếp</a:t>
            </a:r>
            <a:r>
              <a:rPr lang="en-AU" sz="4000" b="1">
                <a:solidFill>
                  <a:srgbClr val="193B83"/>
                </a:solidFill>
                <a:latin typeface="Calibri"/>
                <a:cs typeface="Calibri"/>
              </a:rPr>
              <a:t> </a:t>
            </a:r>
            <a:r>
              <a:rPr lang="en-AU" sz="4000" b="1" err="1">
                <a:solidFill>
                  <a:srgbClr val="193B83"/>
                </a:solidFill>
                <a:latin typeface="Calibri"/>
                <a:cs typeface="Calibri"/>
              </a:rPr>
              <a:t>theo</a:t>
            </a:r>
            <a:endParaRPr lang="en-AU" sz="4000" b="1">
              <a:solidFill>
                <a:srgbClr val="193B83"/>
              </a:solidFill>
              <a:latin typeface="Calibri"/>
              <a:cs typeface="Calibri"/>
            </a:endParaRPr>
          </a:p>
        </p:txBody>
      </p:sp>
      <p:sp>
        <p:nvSpPr>
          <p:cNvPr id="301" name="Google Shape;301;p4"/>
          <p:cNvSpPr txBox="1"/>
          <p:nvPr/>
        </p:nvSpPr>
        <p:spPr>
          <a:xfrm>
            <a:off x="526544" y="2165271"/>
            <a:ext cx="10720987" cy="3447057"/>
          </a:xfrm>
          <a:prstGeom prst="rect">
            <a:avLst/>
          </a:prstGeom>
          <a:noFill/>
          <a:ln>
            <a:noFill/>
          </a:ln>
        </p:spPr>
        <p:txBody>
          <a:bodyPr spcFirstLastPara="1" wrap="square" lIns="91425" tIns="45700" rIns="91425" bIns="45700" anchor="t" anchorCtr="0">
            <a:spAutoFit/>
          </a:bodyPr>
          <a:lstStyle/>
          <a:p>
            <a:pPr marL="342900" indent="-342900">
              <a:spcBef>
                <a:spcPts val="200"/>
              </a:spcBef>
              <a:spcAft>
                <a:spcPts val="200"/>
              </a:spcAft>
              <a:buClr>
                <a:srgbClr val="00998E"/>
              </a:buClr>
              <a:buSzPct val="110000"/>
              <a:buFont typeface="Arial" panose="020B0604020202020204" pitchFamily="34" charset="0"/>
              <a:buChar char="•"/>
            </a:pPr>
            <a:r>
              <a:rPr lang="vi-VN" sz="2600">
                <a:solidFill>
                  <a:srgbClr val="193B83"/>
                </a:solidFill>
                <a:latin typeface="Calibri"/>
                <a:ea typeface="Cambria"/>
                <a:cs typeface="Cambria"/>
                <a:sym typeface="Cambria"/>
              </a:rPr>
              <a:t>Bộ NN &amp; PTNT yêu </a:t>
            </a:r>
            <a:r>
              <a:rPr lang="vi-VN" sz="2600" err="1">
                <a:solidFill>
                  <a:srgbClr val="193B83"/>
                </a:solidFill>
                <a:latin typeface="Calibri"/>
                <a:ea typeface="Cambria"/>
                <a:cs typeface="Cambria"/>
                <a:sym typeface="Cambria"/>
              </a:rPr>
              <a:t>cầu</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một</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đề</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xuất</a:t>
            </a:r>
            <a:r>
              <a:rPr lang="vi-VN"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cô</a:t>
            </a:r>
            <a:r>
              <a:rPr lang="en-US"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đọng</a:t>
            </a:r>
            <a:r>
              <a:rPr lang="en-US"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và</a:t>
            </a:r>
            <a:r>
              <a:rPr lang="vi-VN"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khả</a:t>
            </a:r>
            <a:r>
              <a:rPr lang="en-US"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thi</a:t>
            </a:r>
            <a:r>
              <a:rPr lang="en-US"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để</a:t>
            </a:r>
            <a:r>
              <a:rPr lang="en-US"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thành</a:t>
            </a:r>
            <a:r>
              <a:rPr lang="en-US"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lập</a:t>
            </a:r>
            <a:r>
              <a:rPr lang="vi-VN" sz="2600">
                <a:solidFill>
                  <a:srgbClr val="193B83"/>
                </a:solidFill>
                <a:latin typeface="Calibri"/>
                <a:ea typeface="Cambria"/>
                <a:cs typeface="Cambria"/>
                <a:sym typeface="Cambria"/>
              </a:rPr>
              <a:t> Trung tâm đổi mới thực phẩm ở Việt Nam, với một bộ các mục tiêu chiến lược, chủ đề và lĩnh vực tác động, mô hình kinh doanh và quản trị và kế hoạch thực hiện</a:t>
            </a:r>
            <a:r>
              <a:rPr lang="en-US" sz="2600">
                <a:solidFill>
                  <a:srgbClr val="193B83"/>
                </a:solidFill>
                <a:latin typeface="Calibri"/>
                <a:ea typeface="Cambria"/>
                <a:cs typeface="Cambria"/>
                <a:sym typeface="Cambria"/>
              </a:rPr>
              <a:t> </a:t>
            </a:r>
            <a:r>
              <a:rPr lang="vi-VN" sz="2600">
                <a:solidFill>
                  <a:srgbClr val="193B83"/>
                </a:solidFill>
                <a:latin typeface="Calibri"/>
                <a:ea typeface="Cambria"/>
                <a:cs typeface="Cambria"/>
                <a:sym typeface="Cambria"/>
              </a:rPr>
              <a:t>rõ ràng…</a:t>
            </a:r>
            <a:endParaRPr lang="en-US" sz="2600">
              <a:solidFill>
                <a:srgbClr val="193B83"/>
              </a:solidFill>
              <a:latin typeface="Calibri"/>
              <a:ea typeface="Cambria"/>
              <a:cs typeface="Cambria"/>
            </a:endParaRPr>
          </a:p>
          <a:p>
            <a:pPr marL="342900" indent="-342900">
              <a:spcBef>
                <a:spcPts val="200"/>
              </a:spcBef>
              <a:spcAft>
                <a:spcPts val="200"/>
              </a:spcAft>
              <a:buClr>
                <a:srgbClr val="00998E"/>
              </a:buClr>
              <a:buSzPct val="110000"/>
              <a:buFont typeface="Arial" panose="020B0604020202020204" pitchFamily="34" charset="0"/>
              <a:buChar char="•"/>
            </a:pPr>
            <a:r>
              <a:rPr lang="vi-VN" sz="2600">
                <a:solidFill>
                  <a:srgbClr val="193B83"/>
                </a:solidFill>
                <a:latin typeface="Calibri"/>
                <a:ea typeface="Cambria"/>
                <a:cs typeface="Cambria"/>
                <a:sym typeface="Cambria"/>
              </a:rPr>
              <a:t>Hình thành lực lượng chuyên trách và tham gia chiến lược với các đối </a:t>
            </a:r>
            <a:r>
              <a:rPr lang="vi-VN" sz="2600" err="1">
                <a:solidFill>
                  <a:srgbClr val="193B83"/>
                </a:solidFill>
                <a:latin typeface="Calibri"/>
                <a:ea typeface="Cambria"/>
                <a:cs typeface="Cambria"/>
                <a:sym typeface="Cambria"/>
              </a:rPr>
              <a:t>tác</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phát</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triển</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quốc</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tế</a:t>
            </a:r>
            <a:r>
              <a:rPr lang="vi-VN" sz="2600">
                <a:solidFill>
                  <a:srgbClr val="193B83"/>
                </a:solidFill>
                <a:latin typeface="Calibri"/>
                <a:ea typeface="Cambria"/>
                <a:cs typeface="Cambria"/>
                <a:sym typeface="Cambria"/>
              </a:rPr>
              <a:t>. </a:t>
            </a:r>
            <a:r>
              <a:rPr lang="en-US" sz="2600">
                <a:solidFill>
                  <a:srgbClr val="193B83"/>
                </a:solidFill>
                <a:latin typeface="Calibri"/>
                <a:ea typeface="Cambria"/>
                <a:cs typeface="Cambria"/>
                <a:sym typeface="Cambria"/>
              </a:rPr>
              <a:t>Ai </a:t>
            </a:r>
            <a:r>
              <a:rPr lang="en-US" sz="2600" err="1">
                <a:solidFill>
                  <a:srgbClr val="193B83"/>
                </a:solidFill>
                <a:latin typeface="Calibri"/>
                <a:ea typeface="Cambria"/>
                <a:cs typeface="Cambria"/>
                <a:sym typeface="Cambria"/>
              </a:rPr>
              <a:t>cũng</a:t>
            </a:r>
            <a:r>
              <a:rPr lang="vi-VN" sz="2600">
                <a:solidFill>
                  <a:srgbClr val="193B83"/>
                </a:solidFill>
                <a:latin typeface="Calibri"/>
                <a:ea typeface="Cambria"/>
                <a:cs typeface="Cambria"/>
                <a:sym typeface="Cambria"/>
              </a:rPr>
              <a:t> </a:t>
            </a:r>
            <a:r>
              <a:rPr lang="vi-VN" sz="2600" err="1">
                <a:solidFill>
                  <a:srgbClr val="193B83"/>
                </a:solidFill>
                <a:latin typeface="Calibri"/>
                <a:ea typeface="Cambria"/>
                <a:cs typeface="Cambria"/>
                <a:sym typeface="Cambria"/>
              </a:rPr>
              <a:t>có</a:t>
            </a:r>
            <a:r>
              <a:rPr lang="vi-VN" sz="2600">
                <a:solidFill>
                  <a:srgbClr val="193B83"/>
                </a:solidFill>
                <a:latin typeface="Calibri"/>
                <a:ea typeface="Cambria"/>
                <a:cs typeface="Cambria"/>
                <a:sym typeface="Cambria"/>
              </a:rPr>
              <a:t> vai </a:t>
            </a:r>
            <a:r>
              <a:rPr lang="vi-VN" sz="2600" err="1">
                <a:solidFill>
                  <a:srgbClr val="193B83"/>
                </a:solidFill>
                <a:latin typeface="Calibri"/>
                <a:ea typeface="Cambria"/>
                <a:cs typeface="Cambria"/>
                <a:sym typeface="Cambria"/>
              </a:rPr>
              <a:t>trò</a:t>
            </a:r>
            <a:r>
              <a:rPr lang="en-US"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đóng</a:t>
            </a:r>
            <a:r>
              <a:rPr lang="en-US" sz="2600">
                <a:solidFill>
                  <a:srgbClr val="193B83"/>
                </a:solidFill>
                <a:latin typeface="Calibri"/>
                <a:ea typeface="Cambria"/>
                <a:cs typeface="Cambria"/>
                <a:sym typeface="Cambria"/>
              </a:rPr>
              <a:t> </a:t>
            </a:r>
            <a:r>
              <a:rPr lang="en-US" sz="2600" err="1">
                <a:solidFill>
                  <a:srgbClr val="193B83"/>
                </a:solidFill>
                <a:latin typeface="Calibri"/>
                <a:ea typeface="Cambria"/>
                <a:cs typeface="Cambria"/>
                <a:sym typeface="Cambria"/>
              </a:rPr>
              <a:t>góp</a:t>
            </a:r>
            <a:r>
              <a:rPr lang="vi-VN" sz="2600">
                <a:solidFill>
                  <a:srgbClr val="193B83"/>
                </a:solidFill>
                <a:latin typeface="Calibri"/>
                <a:ea typeface="Cambria"/>
                <a:cs typeface="Cambria"/>
                <a:sym typeface="Cambria"/>
              </a:rPr>
              <a:t>!</a:t>
            </a:r>
            <a:endParaRPr lang="en-US" sz="2600">
              <a:solidFill>
                <a:srgbClr val="193B83"/>
              </a:solidFill>
              <a:latin typeface="Calibri"/>
              <a:ea typeface="Cambria"/>
              <a:cs typeface="Cambria"/>
            </a:endParaRPr>
          </a:p>
          <a:p>
            <a:pPr marL="342900" indent="-342900">
              <a:spcBef>
                <a:spcPts val="200"/>
              </a:spcBef>
              <a:spcAft>
                <a:spcPts val="200"/>
              </a:spcAft>
              <a:buClr>
                <a:srgbClr val="00998E"/>
              </a:buClr>
              <a:buSzPct val="110000"/>
              <a:buFont typeface="Arial" panose="020B0604020202020204" pitchFamily="34" charset="0"/>
              <a:buChar char="•"/>
            </a:pPr>
            <a:r>
              <a:rPr lang="vi-VN" sz="2600">
                <a:solidFill>
                  <a:srgbClr val="193B83"/>
                </a:solidFill>
                <a:latin typeface="Calibri"/>
                <a:ea typeface="Cambria"/>
                <a:cs typeface="Cambria"/>
                <a:sym typeface="Cambria"/>
              </a:rPr>
              <a:t>Chúng tôi muốn lắng nghe những suy nghĩ, kinh nghiệm và ý tưởng của bạn …… ..</a:t>
            </a:r>
            <a:endParaRPr lang="en-US" sz="2600">
              <a:solidFill>
                <a:srgbClr val="193B83"/>
              </a:solidFill>
              <a:latin typeface="Calibri"/>
              <a:ea typeface="Cambria"/>
              <a:cs typeface="Cambria"/>
            </a:endParaRPr>
          </a:p>
        </p:txBody>
      </p:sp>
      <p:grpSp>
        <p:nvGrpSpPr>
          <p:cNvPr id="5" name="Group 4">
            <a:extLst>
              <a:ext uri="{FF2B5EF4-FFF2-40B4-BE49-F238E27FC236}">
                <a16:creationId xmlns:a16="http://schemas.microsoft.com/office/drawing/2014/main" id="{15198FA3-2011-9595-CA0B-4793E2351941}"/>
              </a:ext>
            </a:extLst>
          </p:cNvPr>
          <p:cNvGrpSpPr/>
          <p:nvPr/>
        </p:nvGrpSpPr>
        <p:grpSpPr>
          <a:xfrm>
            <a:off x="6763657" y="139007"/>
            <a:ext cx="5108606" cy="784342"/>
            <a:chOff x="6763657" y="139007"/>
            <a:chExt cx="5108606" cy="784342"/>
          </a:xfrm>
        </p:grpSpPr>
        <p:pic>
          <p:nvPicPr>
            <p:cNvPr id="6" name="Picture 5" descr="Logo&#10;&#10;Description automatically generated">
              <a:extLst>
                <a:ext uri="{FF2B5EF4-FFF2-40B4-BE49-F238E27FC236}">
                  <a16:creationId xmlns:a16="http://schemas.microsoft.com/office/drawing/2014/main" id="{C10CF834-38AF-BF0C-22C4-012854C44E02}"/>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7" name="Picture 8" descr="See the source image">
              <a:extLst>
                <a:ext uri="{FF2B5EF4-FFF2-40B4-BE49-F238E27FC236}">
                  <a16:creationId xmlns:a16="http://schemas.microsoft.com/office/drawing/2014/main" id="{B0A981B6-0FC5-20DC-4EA2-CF9B1BEE2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860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1" name="Group 10">
            <a:extLst>
              <a:ext uri="{FF2B5EF4-FFF2-40B4-BE49-F238E27FC236}">
                <a16:creationId xmlns:a16="http://schemas.microsoft.com/office/drawing/2014/main" id="{C7E3B527-559D-51A7-D91D-87BFB5765542}"/>
              </a:ext>
            </a:extLst>
          </p:cNvPr>
          <p:cNvGrpSpPr/>
          <p:nvPr/>
        </p:nvGrpSpPr>
        <p:grpSpPr>
          <a:xfrm>
            <a:off x="7520940" y="177320"/>
            <a:ext cx="4487814" cy="639072"/>
            <a:chOff x="2241684" y="221211"/>
            <a:chExt cx="5216639" cy="771860"/>
          </a:xfrm>
          <a:solidFill>
            <a:schemeClr val="bg1"/>
          </a:solidFill>
        </p:grpSpPr>
        <p:pic>
          <p:nvPicPr>
            <p:cNvPr id="12" name="Picture 11" descr="Logo&#10;&#10;Description automatically generated">
              <a:extLst>
                <a:ext uri="{FF2B5EF4-FFF2-40B4-BE49-F238E27FC236}">
                  <a16:creationId xmlns:a16="http://schemas.microsoft.com/office/drawing/2014/main" id="{04DB6289-9B30-934E-32EC-4207951D7AF2}"/>
                </a:ext>
              </a:extLst>
            </p:cNvPr>
            <p:cNvPicPr>
              <a:picLocks noChangeAspect="1"/>
            </p:cNvPicPr>
            <p:nvPr/>
          </p:nvPicPr>
          <p:blipFill>
            <a:blip r:embed="rId3"/>
            <a:stretch>
              <a:fillRect/>
            </a:stretch>
          </p:blipFill>
          <p:spPr>
            <a:xfrm>
              <a:off x="2241684" y="221211"/>
              <a:ext cx="771860" cy="771860"/>
            </a:xfrm>
            <a:prstGeom prst="ellipse">
              <a:avLst/>
            </a:prstGeom>
            <a:grpFill/>
          </p:spPr>
        </p:pic>
        <p:pic>
          <p:nvPicPr>
            <p:cNvPr id="13" name="Picture 8" descr="See the source image">
              <a:extLst>
                <a:ext uri="{FF2B5EF4-FFF2-40B4-BE49-F238E27FC236}">
                  <a16:creationId xmlns:a16="http://schemas.microsoft.com/office/drawing/2014/main" id="{5991A2EE-3FF3-378F-0C5E-44031A5A5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492" y="276190"/>
              <a:ext cx="3975831" cy="716881"/>
            </a:xfrm>
            <a:prstGeom prst="rect">
              <a:avLst/>
            </a:prstGeom>
            <a:grpFill/>
          </p:spPr>
        </p:pic>
      </p:grpSp>
      <p:sp>
        <p:nvSpPr>
          <p:cNvPr id="4" name="Titel 1">
            <a:extLst>
              <a:ext uri="{FF2B5EF4-FFF2-40B4-BE49-F238E27FC236}">
                <a16:creationId xmlns:a16="http://schemas.microsoft.com/office/drawing/2014/main" id="{D108E02E-F2B2-7FE7-C5B6-BDE40C4BEF11}"/>
              </a:ext>
            </a:extLst>
          </p:cNvPr>
          <p:cNvSpPr txBox="1">
            <a:spLocks/>
          </p:cNvSpPr>
          <p:nvPr/>
        </p:nvSpPr>
        <p:spPr>
          <a:xfrm>
            <a:off x="501195" y="1178602"/>
            <a:ext cx="8174356" cy="53181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err="1">
                <a:solidFill>
                  <a:srgbClr val="002060"/>
                </a:solidFill>
                <a:latin typeface="Calibri"/>
                <a:cs typeface="Calibri"/>
              </a:rPr>
              <a:t>Giới</a:t>
            </a:r>
            <a:r>
              <a:rPr lang="nl-NL" sz="3200" b="1">
                <a:solidFill>
                  <a:srgbClr val="002060"/>
                </a:solidFill>
                <a:latin typeface="Calibri"/>
                <a:cs typeface="Calibri"/>
              </a:rPr>
              <a:t> </a:t>
            </a:r>
            <a:r>
              <a:rPr lang="nl-NL" sz="3200" b="1" err="1">
                <a:solidFill>
                  <a:srgbClr val="002060"/>
                </a:solidFill>
                <a:latin typeface="Calibri"/>
                <a:cs typeface="Calibri"/>
              </a:rPr>
              <a:t>thiệu</a:t>
            </a:r>
            <a:endParaRPr lang="nl-NL" sz="3200" b="1">
              <a:solidFill>
                <a:srgbClr val="002060"/>
              </a:solidFill>
              <a:latin typeface="Calibri"/>
              <a:cs typeface="Calibri"/>
            </a:endParaRPr>
          </a:p>
        </p:txBody>
      </p:sp>
      <p:sp>
        <p:nvSpPr>
          <p:cNvPr id="5" name="Tijdelijke aanduiding voor tekst 3">
            <a:extLst>
              <a:ext uri="{FF2B5EF4-FFF2-40B4-BE49-F238E27FC236}">
                <a16:creationId xmlns:a16="http://schemas.microsoft.com/office/drawing/2014/main" id="{2755058C-F6CB-8148-D6F8-2FB78B65CE5F}"/>
              </a:ext>
            </a:extLst>
          </p:cNvPr>
          <p:cNvSpPr txBox="1">
            <a:spLocks/>
          </p:cNvSpPr>
          <p:nvPr/>
        </p:nvSpPr>
        <p:spPr>
          <a:xfrm>
            <a:off x="559905" y="1824756"/>
            <a:ext cx="10249537" cy="4771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r>
              <a:rPr lang="en-US" sz="2200" b="1">
                <a:solidFill>
                  <a:srgbClr val="002060"/>
                </a:solidFill>
                <a:latin typeface="Calibri"/>
                <a:cs typeface="Calibri"/>
              </a:rPr>
              <a:t>UNIDO </a:t>
            </a:r>
            <a:r>
              <a:rPr lang="en-US" sz="2200" b="1" err="1">
                <a:solidFill>
                  <a:srgbClr val="002060"/>
                </a:solidFill>
                <a:latin typeface="Calibri"/>
                <a:cs typeface="Calibri"/>
              </a:rPr>
              <a:t>phối</a:t>
            </a:r>
            <a:r>
              <a:rPr lang="en-US" sz="2200" b="1">
                <a:solidFill>
                  <a:srgbClr val="002060"/>
                </a:solidFill>
                <a:latin typeface="Calibri"/>
                <a:cs typeface="Calibri"/>
              </a:rPr>
              <a:t> </a:t>
            </a:r>
            <a:r>
              <a:rPr lang="en-US" sz="2200" b="1" err="1">
                <a:solidFill>
                  <a:srgbClr val="002060"/>
                </a:solidFill>
                <a:latin typeface="Calibri"/>
                <a:cs typeface="Calibri"/>
              </a:rPr>
              <a:t>hợp</a:t>
            </a:r>
            <a:r>
              <a:rPr lang="en-US" sz="2200" b="1">
                <a:solidFill>
                  <a:srgbClr val="002060"/>
                </a:solidFill>
                <a:latin typeface="Calibri"/>
                <a:cs typeface="Calibri"/>
              </a:rPr>
              <a:t> </a:t>
            </a:r>
            <a:r>
              <a:rPr lang="en-US" sz="2200" b="1" err="1">
                <a:solidFill>
                  <a:srgbClr val="002060"/>
                </a:solidFill>
                <a:latin typeface="Calibri"/>
                <a:cs typeface="Calibri"/>
              </a:rPr>
              <a:t>với</a:t>
            </a:r>
            <a:r>
              <a:rPr lang="en-US" sz="2200" b="1">
                <a:solidFill>
                  <a:srgbClr val="002060"/>
                </a:solidFill>
                <a:latin typeface="Calibri"/>
                <a:cs typeface="Calibri"/>
              </a:rPr>
              <a:t> </a:t>
            </a:r>
            <a:r>
              <a:rPr lang="en-US" sz="2200" b="1" err="1">
                <a:solidFill>
                  <a:srgbClr val="002060"/>
                </a:solidFill>
                <a:latin typeface="Calibri"/>
                <a:cs typeface="Calibri"/>
              </a:rPr>
              <a:t>Bộ</a:t>
            </a:r>
            <a:r>
              <a:rPr lang="en-US" sz="2200" b="1">
                <a:solidFill>
                  <a:srgbClr val="002060"/>
                </a:solidFill>
                <a:latin typeface="Calibri"/>
                <a:cs typeface="Calibri"/>
              </a:rPr>
              <a:t> NN &amp; PTNT </a:t>
            </a:r>
            <a:r>
              <a:rPr lang="en-US" sz="2200" b="1" err="1">
                <a:solidFill>
                  <a:srgbClr val="002060"/>
                </a:solidFill>
                <a:latin typeface="Calibri"/>
                <a:cs typeface="Calibri"/>
              </a:rPr>
              <a:t>và</a:t>
            </a:r>
            <a:r>
              <a:rPr lang="en-US" sz="2200" b="1">
                <a:solidFill>
                  <a:srgbClr val="002060"/>
                </a:solidFill>
                <a:latin typeface="Calibri"/>
                <a:cs typeface="Calibri"/>
              </a:rPr>
              <a:t> IPSARD </a:t>
            </a:r>
            <a:r>
              <a:rPr lang="en-US" sz="2200" b="1" err="1">
                <a:solidFill>
                  <a:srgbClr val="002060"/>
                </a:solidFill>
                <a:latin typeface="Calibri"/>
                <a:cs typeface="Calibri"/>
              </a:rPr>
              <a:t>đang</a:t>
            </a:r>
            <a:r>
              <a:rPr lang="en-US" sz="2200" b="1">
                <a:solidFill>
                  <a:srgbClr val="002060"/>
                </a:solidFill>
                <a:latin typeface="Calibri"/>
                <a:cs typeface="Calibri"/>
              </a:rPr>
              <a:t> </a:t>
            </a:r>
            <a:r>
              <a:rPr lang="en-US" sz="2200" b="1" err="1">
                <a:solidFill>
                  <a:srgbClr val="002060"/>
                </a:solidFill>
                <a:latin typeface="Calibri"/>
                <a:cs typeface="Calibri"/>
              </a:rPr>
              <a:t>hỗ</a:t>
            </a:r>
            <a:r>
              <a:rPr lang="en-US" sz="2200" b="1">
                <a:solidFill>
                  <a:srgbClr val="002060"/>
                </a:solidFill>
                <a:latin typeface="Calibri"/>
                <a:cs typeface="Calibri"/>
              </a:rPr>
              <a:t> </a:t>
            </a:r>
            <a:r>
              <a:rPr lang="en-US" sz="2200" b="1" err="1">
                <a:solidFill>
                  <a:srgbClr val="002060"/>
                </a:solidFill>
                <a:latin typeface="Calibri"/>
                <a:cs typeface="Calibri"/>
              </a:rPr>
              <a:t>trợ</a:t>
            </a:r>
            <a:r>
              <a:rPr lang="en-US" sz="2200" b="1">
                <a:solidFill>
                  <a:srgbClr val="002060"/>
                </a:solidFill>
                <a:latin typeface="Calibri"/>
                <a:cs typeface="Calibri"/>
              </a:rPr>
              <a:t> </a:t>
            </a:r>
            <a:r>
              <a:rPr lang="en-US" sz="2200" b="1" err="1">
                <a:solidFill>
                  <a:srgbClr val="002060"/>
                </a:solidFill>
                <a:latin typeface="Calibri"/>
                <a:cs typeface="Calibri"/>
              </a:rPr>
              <a:t>giai</a:t>
            </a:r>
            <a:r>
              <a:rPr lang="en-US" sz="2200" b="1">
                <a:solidFill>
                  <a:srgbClr val="002060"/>
                </a:solidFill>
                <a:latin typeface="Calibri"/>
                <a:cs typeface="Calibri"/>
              </a:rPr>
              <a:t> </a:t>
            </a:r>
            <a:r>
              <a:rPr lang="en-US" sz="2200" b="1" err="1">
                <a:solidFill>
                  <a:srgbClr val="002060"/>
                </a:solidFill>
                <a:latin typeface="Calibri"/>
                <a:cs typeface="Calibri"/>
              </a:rPr>
              <a:t>đoạn</a:t>
            </a:r>
            <a:r>
              <a:rPr lang="en-US" sz="2200" b="1">
                <a:solidFill>
                  <a:srgbClr val="002060"/>
                </a:solidFill>
                <a:latin typeface="Calibri"/>
                <a:cs typeface="Calibri"/>
              </a:rPr>
              <a:t> </a:t>
            </a:r>
            <a:r>
              <a:rPr lang="en-US" sz="2200" b="1" err="1">
                <a:solidFill>
                  <a:srgbClr val="002060"/>
                </a:solidFill>
                <a:latin typeface="Calibri"/>
                <a:cs typeface="Calibri"/>
              </a:rPr>
              <a:t>tham</a:t>
            </a:r>
            <a:r>
              <a:rPr lang="en-US" sz="2200" b="1">
                <a:solidFill>
                  <a:srgbClr val="002060"/>
                </a:solidFill>
                <a:latin typeface="Calibri"/>
                <a:cs typeface="Calibri"/>
              </a:rPr>
              <a:t> </a:t>
            </a:r>
            <a:r>
              <a:rPr lang="en-US" sz="2200" b="1" err="1">
                <a:solidFill>
                  <a:srgbClr val="002060"/>
                </a:solidFill>
                <a:latin typeface="Calibri"/>
                <a:cs typeface="Calibri"/>
              </a:rPr>
              <a:t>vấn</a:t>
            </a:r>
            <a:r>
              <a:rPr lang="en-US" sz="2200" b="1">
                <a:solidFill>
                  <a:srgbClr val="002060"/>
                </a:solidFill>
                <a:latin typeface="Calibri"/>
                <a:cs typeface="Calibri"/>
              </a:rPr>
              <a:t> </a:t>
            </a:r>
            <a:r>
              <a:rPr lang="en-US" sz="2200" b="1" err="1">
                <a:solidFill>
                  <a:srgbClr val="002060"/>
                </a:solidFill>
                <a:latin typeface="Calibri"/>
                <a:cs typeface="Calibri"/>
              </a:rPr>
              <a:t>và</a:t>
            </a:r>
            <a:r>
              <a:rPr lang="en-US" sz="2200" b="1">
                <a:solidFill>
                  <a:srgbClr val="002060"/>
                </a:solidFill>
                <a:latin typeface="Calibri"/>
                <a:cs typeface="Calibri"/>
              </a:rPr>
              <a:t> </a:t>
            </a:r>
            <a:r>
              <a:rPr lang="en-US" sz="2200" b="1" err="1">
                <a:solidFill>
                  <a:srgbClr val="002060"/>
                </a:solidFill>
                <a:latin typeface="Calibri"/>
                <a:cs typeface="Calibri"/>
              </a:rPr>
              <a:t>xác</a:t>
            </a:r>
            <a:r>
              <a:rPr lang="en-US" sz="2200" b="1">
                <a:solidFill>
                  <a:srgbClr val="002060"/>
                </a:solidFill>
                <a:latin typeface="Calibri"/>
                <a:cs typeface="Calibri"/>
              </a:rPr>
              <a:t> </a:t>
            </a:r>
            <a:r>
              <a:rPr lang="en-US" sz="2200" b="1" err="1">
                <a:solidFill>
                  <a:srgbClr val="002060"/>
                </a:solidFill>
                <a:latin typeface="Calibri"/>
                <a:cs typeface="Calibri"/>
              </a:rPr>
              <a:t>định</a:t>
            </a:r>
            <a:r>
              <a:rPr lang="en-US" sz="2200" b="1">
                <a:solidFill>
                  <a:srgbClr val="002060"/>
                </a:solidFill>
                <a:latin typeface="Calibri"/>
                <a:cs typeface="Calibri"/>
              </a:rPr>
              <a:t> </a:t>
            </a:r>
            <a:r>
              <a:rPr lang="en-US" sz="2200" b="1" err="1">
                <a:solidFill>
                  <a:srgbClr val="002060"/>
                </a:solidFill>
                <a:latin typeface="Calibri"/>
                <a:cs typeface="Calibri"/>
              </a:rPr>
              <a:t>phạm</a:t>
            </a:r>
            <a:r>
              <a:rPr lang="en-US" sz="2200" b="1">
                <a:solidFill>
                  <a:srgbClr val="002060"/>
                </a:solidFill>
                <a:latin typeface="Calibri"/>
                <a:cs typeface="Calibri"/>
              </a:rPr>
              <a:t> vi </a:t>
            </a:r>
            <a:r>
              <a:rPr lang="en-US" sz="2200" b="1" err="1">
                <a:solidFill>
                  <a:srgbClr val="002060"/>
                </a:solidFill>
                <a:latin typeface="Calibri"/>
                <a:cs typeface="Calibri"/>
              </a:rPr>
              <a:t>với</a:t>
            </a:r>
            <a:r>
              <a:rPr lang="en-US" sz="2200" b="1">
                <a:solidFill>
                  <a:srgbClr val="002060"/>
                </a:solidFill>
                <a:latin typeface="Calibri"/>
                <a:cs typeface="Calibri"/>
              </a:rPr>
              <a:t> </a:t>
            </a:r>
            <a:r>
              <a:rPr lang="en-US" sz="2200" b="1" err="1">
                <a:solidFill>
                  <a:srgbClr val="002060"/>
                </a:solidFill>
                <a:latin typeface="Calibri"/>
                <a:cs typeface="Calibri"/>
              </a:rPr>
              <a:t>các</a:t>
            </a:r>
            <a:r>
              <a:rPr lang="en-US" sz="2200" b="1">
                <a:solidFill>
                  <a:srgbClr val="002060"/>
                </a:solidFill>
                <a:latin typeface="Calibri"/>
                <a:cs typeface="Calibri"/>
              </a:rPr>
              <a:t> </a:t>
            </a:r>
            <a:r>
              <a:rPr lang="en-US" sz="2200" b="1" err="1">
                <a:solidFill>
                  <a:srgbClr val="002060"/>
                </a:solidFill>
                <a:latin typeface="Calibri"/>
                <a:cs typeface="Calibri"/>
              </a:rPr>
              <a:t>bên</a:t>
            </a:r>
            <a:r>
              <a:rPr lang="en-US" sz="2200" b="1">
                <a:solidFill>
                  <a:srgbClr val="002060"/>
                </a:solidFill>
                <a:latin typeface="Calibri"/>
                <a:cs typeface="Calibri"/>
              </a:rPr>
              <a:t> </a:t>
            </a:r>
            <a:r>
              <a:rPr lang="en-US" sz="2200" b="1" err="1">
                <a:solidFill>
                  <a:srgbClr val="002060"/>
                </a:solidFill>
                <a:latin typeface="Calibri"/>
                <a:cs typeface="Calibri"/>
              </a:rPr>
              <a:t>liên</a:t>
            </a:r>
            <a:r>
              <a:rPr lang="en-US" sz="2200" b="1">
                <a:solidFill>
                  <a:srgbClr val="002060"/>
                </a:solidFill>
                <a:latin typeface="Calibri"/>
                <a:cs typeface="Calibri"/>
              </a:rPr>
              <a:t> </a:t>
            </a:r>
            <a:r>
              <a:rPr lang="en-US" sz="2200" b="1" err="1">
                <a:solidFill>
                  <a:srgbClr val="002060"/>
                </a:solidFill>
                <a:latin typeface="Calibri"/>
                <a:cs typeface="Calibri"/>
              </a:rPr>
              <a:t>quan</a:t>
            </a:r>
            <a:r>
              <a:rPr lang="en-US" sz="2200" b="1">
                <a:solidFill>
                  <a:srgbClr val="002060"/>
                </a:solidFill>
                <a:latin typeface="Calibri"/>
                <a:cs typeface="Calibri"/>
              </a:rPr>
              <a:t> </a:t>
            </a:r>
            <a:r>
              <a:rPr lang="en-US" sz="2200" b="1" err="1">
                <a:solidFill>
                  <a:srgbClr val="002060"/>
                </a:solidFill>
                <a:latin typeface="Calibri"/>
                <a:cs typeface="Calibri"/>
              </a:rPr>
              <a:t>trong</a:t>
            </a:r>
            <a:r>
              <a:rPr lang="en-US" sz="2200" b="1">
                <a:solidFill>
                  <a:srgbClr val="002060"/>
                </a:solidFill>
                <a:latin typeface="Calibri"/>
                <a:cs typeface="Calibri"/>
              </a:rPr>
              <a:t> </a:t>
            </a:r>
            <a:r>
              <a:rPr lang="en-US" sz="2200" b="1" err="1">
                <a:solidFill>
                  <a:srgbClr val="002060"/>
                </a:solidFill>
                <a:latin typeface="Calibri"/>
                <a:cs typeface="Calibri"/>
              </a:rPr>
              <a:t>hệ</a:t>
            </a:r>
            <a:r>
              <a:rPr lang="en-US" sz="2200" b="1">
                <a:solidFill>
                  <a:srgbClr val="002060"/>
                </a:solidFill>
                <a:latin typeface="Calibri"/>
                <a:cs typeface="Calibri"/>
              </a:rPr>
              <a:t> </a:t>
            </a:r>
            <a:r>
              <a:rPr lang="en-US" sz="2200" b="1" err="1">
                <a:solidFill>
                  <a:srgbClr val="002060"/>
                </a:solidFill>
                <a:latin typeface="Calibri"/>
                <a:cs typeface="Calibri"/>
              </a:rPr>
              <a:t>thống</a:t>
            </a:r>
            <a:r>
              <a:rPr lang="en-US" sz="2200" b="1">
                <a:solidFill>
                  <a:srgbClr val="002060"/>
                </a:solidFill>
                <a:latin typeface="Calibri"/>
                <a:cs typeface="Calibri"/>
              </a:rPr>
              <a:t> </a:t>
            </a:r>
            <a:r>
              <a:rPr lang="en-US" sz="2200" b="1" err="1">
                <a:solidFill>
                  <a:srgbClr val="002060"/>
                </a:solidFill>
                <a:latin typeface="Calibri"/>
                <a:cs typeface="Calibri"/>
              </a:rPr>
              <a:t>thực</a:t>
            </a:r>
            <a:r>
              <a:rPr lang="en-US" sz="2200" b="1">
                <a:solidFill>
                  <a:srgbClr val="002060"/>
                </a:solidFill>
                <a:latin typeface="Calibri"/>
                <a:cs typeface="Calibri"/>
              </a:rPr>
              <a:t> </a:t>
            </a:r>
            <a:r>
              <a:rPr lang="en-US" sz="2200" b="1" err="1">
                <a:solidFill>
                  <a:srgbClr val="002060"/>
                </a:solidFill>
                <a:latin typeface="Calibri"/>
                <a:cs typeface="Calibri"/>
              </a:rPr>
              <a:t>phẩm</a:t>
            </a:r>
            <a:r>
              <a:rPr lang="en-US" sz="2200" b="1">
                <a:solidFill>
                  <a:srgbClr val="002060"/>
                </a:solidFill>
                <a:latin typeface="Calibri"/>
                <a:cs typeface="Calibri"/>
              </a:rPr>
              <a:t> </a:t>
            </a:r>
            <a:r>
              <a:rPr lang="en-US" sz="2200" b="1" err="1">
                <a:solidFill>
                  <a:srgbClr val="002060"/>
                </a:solidFill>
                <a:latin typeface="Calibri"/>
                <a:cs typeface="Calibri"/>
              </a:rPr>
              <a:t>để</a:t>
            </a:r>
            <a:r>
              <a:rPr lang="en-US" sz="2200" b="1">
                <a:solidFill>
                  <a:srgbClr val="002060"/>
                </a:solidFill>
                <a:latin typeface="Calibri"/>
                <a:cs typeface="Calibri"/>
              </a:rPr>
              <a:t> </a:t>
            </a:r>
            <a:r>
              <a:rPr lang="en-US" sz="2200" b="1" err="1">
                <a:solidFill>
                  <a:srgbClr val="002060"/>
                </a:solidFill>
                <a:latin typeface="Calibri"/>
                <a:cs typeface="Calibri"/>
              </a:rPr>
              <a:t>xây</a:t>
            </a:r>
            <a:r>
              <a:rPr lang="en-US" sz="2200" b="1">
                <a:solidFill>
                  <a:srgbClr val="002060"/>
                </a:solidFill>
                <a:latin typeface="Calibri"/>
                <a:cs typeface="Calibri"/>
              </a:rPr>
              <a:t> </a:t>
            </a:r>
            <a:r>
              <a:rPr lang="en-US" sz="2200" b="1" err="1">
                <a:solidFill>
                  <a:srgbClr val="002060"/>
                </a:solidFill>
                <a:latin typeface="Calibri"/>
                <a:cs typeface="Calibri"/>
              </a:rPr>
              <a:t>dựng</a:t>
            </a:r>
            <a:r>
              <a:rPr lang="en-US" sz="2200" b="1">
                <a:solidFill>
                  <a:srgbClr val="002060"/>
                </a:solidFill>
                <a:latin typeface="Calibri"/>
                <a:cs typeface="Calibri"/>
              </a:rPr>
              <a:t> </a:t>
            </a:r>
            <a:r>
              <a:rPr lang="en-US" sz="2200" b="1" err="1">
                <a:solidFill>
                  <a:srgbClr val="002060"/>
                </a:solidFill>
                <a:latin typeface="Calibri"/>
                <a:cs typeface="Calibri"/>
              </a:rPr>
              <a:t>đề</a:t>
            </a:r>
            <a:r>
              <a:rPr lang="en-US" sz="2200" b="1">
                <a:solidFill>
                  <a:srgbClr val="002060"/>
                </a:solidFill>
                <a:latin typeface="Calibri"/>
                <a:cs typeface="Calibri"/>
              </a:rPr>
              <a:t> </a:t>
            </a:r>
            <a:r>
              <a:rPr lang="en-US" sz="2200" b="1" err="1">
                <a:solidFill>
                  <a:srgbClr val="002060"/>
                </a:solidFill>
                <a:latin typeface="Calibri"/>
                <a:cs typeface="Calibri"/>
              </a:rPr>
              <a:t>xuất</a:t>
            </a:r>
            <a:r>
              <a:rPr lang="en-US" sz="2200" b="1">
                <a:solidFill>
                  <a:srgbClr val="002060"/>
                </a:solidFill>
                <a:latin typeface="Calibri"/>
                <a:cs typeface="Calibri"/>
              </a:rPr>
              <a:t> chi </a:t>
            </a:r>
            <a:r>
              <a:rPr lang="en-US" sz="2200" b="1" err="1">
                <a:solidFill>
                  <a:srgbClr val="002060"/>
                </a:solidFill>
                <a:latin typeface="Calibri"/>
                <a:cs typeface="Calibri"/>
              </a:rPr>
              <a:t>tiết</a:t>
            </a:r>
            <a:r>
              <a:rPr lang="en-US" sz="2200" b="1">
                <a:solidFill>
                  <a:srgbClr val="002060"/>
                </a:solidFill>
                <a:latin typeface="Calibri"/>
                <a:cs typeface="Calibri"/>
              </a:rPr>
              <a:t> </a:t>
            </a:r>
            <a:r>
              <a:rPr lang="en-US" sz="2200" b="1" err="1">
                <a:solidFill>
                  <a:srgbClr val="002060"/>
                </a:solidFill>
                <a:latin typeface="Calibri"/>
                <a:cs typeface="Calibri"/>
              </a:rPr>
              <a:t>cho</a:t>
            </a:r>
            <a:r>
              <a:rPr lang="en-US" sz="2200" b="1">
                <a:solidFill>
                  <a:srgbClr val="002060"/>
                </a:solidFill>
                <a:latin typeface="Calibri"/>
                <a:cs typeface="Calibri"/>
              </a:rPr>
              <a:t> Trung </a:t>
            </a:r>
            <a:r>
              <a:rPr lang="en-US" sz="2200" b="1" err="1">
                <a:solidFill>
                  <a:srgbClr val="002060"/>
                </a:solidFill>
                <a:latin typeface="Calibri"/>
                <a:cs typeface="Calibri"/>
              </a:rPr>
              <a:t>tâm</a:t>
            </a:r>
            <a:r>
              <a:rPr lang="en-US" sz="2200" b="1">
                <a:solidFill>
                  <a:srgbClr val="002060"/>
                </a:solidFill>
                <a:latin typeface="Calibri"/>
                <a:cs typeface="Calibri"/>
              </a:rPr>
              <a:t> </a:t>
            </a:r>
            <a:r>
              <a:rPr lang="en-US" sz="2200" b="1" err="1">
                <a:solidFill>
                  <a:srgbClr val="002060"/>
                </a:solidFill>
                <a:latin typeface="Calibri"/>
                <a:cs typeface="Calibri"/>
              </a:rPr>
              <a:t>đổi</a:t>
            </a:r>
            <a:r>
              <a:rPr lang="en-US" sz="2200" b="1">
                <a:solidFill>
                  <a:srgbClr val="002060"/>
                </a:solidFill>
                <a:latin typeface="Calibri"/>
                <a:cs typeface="Calibri"/>
              </a:rPr>
              <a:t> </a:t>
            </a:r>
            <a:r>
              <a:rPr lang="en-US" sz="2200" b="1" err="1">
                <a:solidFill>
                  <a:srgbClr val="002060"/>
                </a:solidFill>
                <a:latin typeface="Calibri"/>
                <a:cs typeface="Calibri"/>
              </a:rPr>
              <a:t>mới</a:t>
            </a:r>
            <a:r>
              <a:rPr lang="en-US" sz="2200" b="1">
                <a:solidFill>
                  <a:srgbClr val="002060"/>
                </a:solidFill>
                <a:latin typeface="Calibri"/>
                <a:cs typeface="Calibri"/>
              </a:rPr>
              <a:t> </a:t>
            </a:r>
            <a:r>
              <a:rPr lang="en-US" sz="2200" b="1" err="1">
                <a:solidFill>
                  <a:srgbClr val="002060"/>
                </a:solidFill>
                <a:latin typeface="Calibri"/>
                <a:cs typeface="Calibri"/>
              </a:rPr>
              <a:t>thực</a:t>
            </a:r>
            <a:r>
              <a:rPr lang="en-US" sz="2200" b="1">
                <a:solidFill>
                  <a:srgbClr val="002060"/>
                </a:solidFill>
                <a:latin typeface="Calibri"/>
                <a:cs typeface="Calibri"/>
              </a:rPr>
              <a:t> </a:t>
            </a:r>
            <a:r>
              <a:rPr lang="en-US" sz="2200" b="1" err="1">
                <a:solidFill>
                  <a:srgbClr val="002060"/>
                </a:solidFill>
                <a:latin typeface="Calibri"/>
                <a:cs typeface="Calibri"/>
              </a:rPr>
              <a:t>phẩm</a:t>
            </a:r>
            <a:r>
              <a:rPr lang="en-US" sz="2200" b="1">
                <a:solidFill>
                  <a:srgbClr val="002060"/>
                </a:solidFill>
                <a:latin typeface="Calibri"/>
                <a:cs typeface="Calibri"/>
              </a:rPr>
              <a:t> </a:t>
            </a:r>
            <a:r>
              <a:rPr lang="en-US" sz="2200" b="1" err="1">
                <a:solidFill>
                  <a:srgbClr val="002060"/>
                </a:solidFill>
                <a:latin typeface="Calibri"/>
                <a:cs typeface="Calibri"/>
              </a:rPr>
              <a:t>tại</a:t>
            </a:r>
            <a:r>
              <a:rPr lang="en-US" sz="2200" b="1">
                <a:solidFill>
                  <a:srgbClr val="002060"/>
                </a:solidFill>
                <a:latin typeface="Calibri"/>
                <a:cs typeface="Calibri"/>
              </a:rPr>
              <a:t> Việt Nam </a:t>
            </a:r>
            <a:r>
              <a:rPr lang="en-US" sz="2200" b="1" err="1">
                <a:solidFill>
                  <a:srgbClr val="002060"/>
                </a:solidFill>
                <a:latin typeface="Calibri"/>
                <a:cs typeface="Calibri"/>
              </a:rPr>
              <a:t>vào</a:t>
            </a:r>
            <a:r>
              <a:rPr lang="en-US" sz="2200" b="1">
                <a:solidFill>
                  <a:srgbClr val="002060"/>
                </a:solidFill>
                <a:latin typeface="Calibri"/>
                <a:cs typeface="Calibri"/>
              </a:rPr>
              <a:t> </a:t>
            </a:r>
            <a:r>
              <a:rPr lang="en-US" sz="2200" b="1" err="1">
                <a:solidFill>
                  <a:srgbClr val="002060"/>
                </a:solidFill>
                <a:latin typeface="Calibri"/>
                <a:cs typeface="Calibri"/>
              </a:rPr>
              <a:t>cuối</a:t>
            </a:r>
            <a:r>
              <a:rPr lang="en-US" sz="2200" b="1">
                <a:solidFill>
                  <a:srgbClr val="002060"/>
                </a:solidFill>
                <a:latin typeface="Calibri"/>
                <a:cs typeface="Calibri"/>
              </a:rPr>
              <a:t> </a:t>
            </a:r>
            <a:r>
              <a:rPr lang="en-US" sz="2200" b="1" err="1">
                <a:solidFill>
                  <a:srgbClr val="002060"/>
                </a:solidFill>
                <a:latin typeface="Calibri"/>
                <a:cs typeface="Calibri"/>
              </a:rPr>
              <a:t>ngày</a:t>
            </a:r>
            <a:r>
              <a:rPr lang="en-US" sz="2200" b="1">
                <a:solidFill>
                  <a:srgbClr val="002060"/>
                </a:solidFill>
                <a:latin typeface="Calibri"/>
                <a:cs typeface="Calibri"/>
              </a:rPr>
              <a:t> 22/6.</a:t>
            </a:r>
          </a:p>
          <a:p>
            <a:pPr marL="742950" lvl="1" indent="-285750"/>
            <a:endParaRPr lang="en-US" sz="2200">
              <a:solidFill>
                <a:srgbClr val="002060"/>
              </a:solidFill>
              <a:latin typeface="Calibri"/>
              <a:cs typeface="Calibri"/>
            </a:endParaRPr>
          </a:p>
          <a:p>
            <a:pPr marL="457200" lvl="1" indent="0">
              <a:buNone/>
            </a:pPr>
            <a:r>
              <a:rPr lang="en-US" sz="2000" err="1">
                <a:solidFill>
                  <a:srgbClr val="002060"/>
                </a:solidFill>
                <a:latin typeface="Calibri"/>
                <a:cs typeface="Calibri"/>
              </a:rPr>
              <a:t>Mục</a:t>
            </a:r>
            <a:r>
              <a:rPr lang="en-US" sz="2000">
                <a:solidFill>
                  <a:srgbClr val="002060"/>
                </a:solidFill>
                <a:latin typeface="Calibri"/>
                <a:cs typeface="Calibri"/>
              </a:rPr>
              <a:t> </a:t>
            </a:r>
            <a:r>
              <a:rPr lang="en-US" sz="2000" err="1">
                <a:solidFill>
                  <a:srgbClr val="002060"/>
                </a:solidFill>
                <a:latin typeface="Calibri"/>
                <a:cs typeface="Calibri"/>
              </a:rPr>
              <a:t>đích</a:t>
            </a:r>
            <a:r>
              <a:rPr lang="en-US" sz="2000">
                <a:solidFill>
                  <a:srgbClr val="002060"/>
                </a:solidFill>
                <a:latin typeface="Calibri"/>
                <a:cs typeface="Calibri"/>
              </a:rPr>
              <a:t> </a:t>
            </a:r>
            <a:r>
              <a:rPr lang="en-US" sz="2000" err="1">
                <a:solidFill>
                  <a:srgbClr val="002060"/>
                </a:solidFill>
                <a:latin typeface="Calibri"/>
                <a:cs typeface="Calibri"/>
              </a:rPr>
              <a:t>của</a:t>
            </a:r>
            <a:r>
              <a:rPr lang="en-US" sz="2000">
                <a:solidFill>
                  <a:srgbClr val="002060"/>
                </a:solidFill>
                <a:latin typeface="Calibri"/>
                <a:cs typeface="Calibri"/>
              </a:rPr>
              <a:t> </a:t>
            </a:r>
            <a:r>
              <a:rPr lang="en-US" sz="2000" err="1">
                <a:solidFill>
                  <a:srgbClr val="002060"/>
                </a:solidFill>
                <a:latin typeface="Calibri"/>
                <a:cs typeface="Calibri"/>
              </a:rPr>
              <a:t>các</a:t>
            </a:r>
            <a:r>
              <a:rPr lang="en-US" sz="2000">
                <a:solidFill>
                  <a:srgbClr val="002060"/>
                </a:solidFill>
                <a:latin typeface="Calibri"/>
                <a:cs typeface="Calibri"/>
              </a:rPr>
              <a:t> </a:t>
            </a:r>
            <a:r>
              <a:rPr lang="en-US" sz="2000" err="1">
                <a:solidFill>
                  <a:srgbClr val="002060"/>
                </a:solidFill>
                <a:latin typeface="Calibri"/>
                <a:cs typeface="Calibri"/>
              </a:rPr>
              <a:t>cuộc</a:t>
            </a:r>
            <a:r>
              <a:rPr lang="en-US" sz="2000">
                <a:solidFill>
                  <a:srgbClr val="002060"/>
                </a:solidFill>
                <a:latin typeface="Calibri"/>
                <a:cs typeface="Calibri"/>
              </a:rPr>
              <a:t> </a:t>
            </a:r>
            <a:r>
              <a:rPr lang="en-US" sz="2000" err="1">
                <a:solidFill>
                  <a:srgbClr val="002060"/>
                </a:solidFill>
                <a:latin typeface="Calibri"/>
                <a:cs typeface="Calibri"/>
              </a:rPr>
              <a:t>tham</a:t>
            </a:r>
            <a:r>
              <a:rPr lang="en-US" sz="2000">
                <a:solidFill>
                  <a:srgbClr val="002060"/>
                </a:solidFill>
                <a:latin typeface="Calibri"/>
                <a:cs typeface="Calibri"/>
              </a:rPr>
              <a:t> </a:t>
            </a:r>
            <a:r>
              <a:rPr lang="en-US" sz="2000" err="1">
                <a:solidFill>
                  <a:srgbClr val="002060"/>
                </a:solidFill>
                <a:latin typeface="Calibri"/>
                <a:cs typeface="Calibri"/>
              </a:rPr>
              <a:t>vấn</a:t>
            </a:r>
            <a:r>
              <a:rPr lang="en-US" sz="2000">
                <a:solidFill>
                  <a:srgbClr val="002060"/>
                </a:solidFill>
                <a:latin typeface="Calibri"/>
                <a:cs typeface="Calibri"/>
              </a:rPr>
              <a:t> </a:t>
            </a:r>
            <a:r>
              <a:rPr lang="en-US" sz="2000" err="1">
                <a:solidFill>
                  <a:srgbClr val="002060"/>
                </a:solidFill>
                <a:latin typeface="Calibri"/>
                <a:cs typeface="Calibri"/>
              </a:rPr>
              <a:t>này</a:t>
            </a:r>
            <a:r>
              <a:rPr lang="en-US" sz="2000">
                <a:solidFill>
                  <a:srgbClr val="002060"/>
                </a:solidFill>
                <a:latin typeface="Calibri"/>
                <a:cs typeface="Calibri"/>
              </a:rPr>
              <a:t> </a:t>
            </a:r>
            <a:r>
              <a:rPr lang="en-US" sz="2000" err="1">
                <a:solidFill>
                  <a:srgbClr val="002060"/>
                </a:solidFill>
                <a:latin typeface="Calibri"/>
                <a:cs typeface="Calibri"/>
              </a:rPr>
              <a:t>nhằm</a:t>
            </a:r>
            <a:r>
              <a:rPr lang="en-US" sz="2000">
                <a:solidFill>
                  <a:srgbClr val="002060"/>
                </a:solidFill>
                <a:latin typeface="Calibri"/>
                <a:cs typeface="Calibri"/>
              </a:rPr>
              <a:t>:</a:t>
            </a:r>
          </a:p>
          <a:p>
            <a:pPr marL="914400" lvl="1" indent="-457200">
              <a:buFont typeface="+mj-lt"/>
              <a:buAutoNum type="arabicPeriod"/>
            </a:pPr>
            <a:r>
              <a:rPr lang="vi-VN" sz="2000" err="1">
                <a:solidFill>
                  <a:srgbClr val="002060"/>
                </a:solidFill>
                <a:latin typeface="Calibri"/>
                <a:cs typeface="Calibri"/>
              </a:rPr>
              <a:t>Truyền</a:t>
            </a:r>
            <a:r>
              <a:rPr lang="vi-VN" sz="2000">
                <a:solidFill>
                  <a:srgbClr val="002060"/>
                </a:solidFill>
                <a:latin typeface="Calibri"/>
                <a:cs typeface="Calibri"/>
              </a:rPr>
              <a:t> </a:t>
            </a:r>
            <a:r>
              <a:rPr lang="en-US" sz="2000" err="1">
                <a:solidFill>
                  <a:srgbClr val="002060"/>
                </a:solidFill>
                <a:latin typeface="Calibri"/>
                <a:cs typeface="Calibri"/>
              </a:rPr>
              <a:t>thông</a:t>
            </a:r>
            <a:r>
              <a:rPr lang="vi-VN" sz="2000">
                <a:solidFill>
                  <a:srgbClr val="002060"/>
                </a:solidFill>
                <a:latin typeface="Calibri"/>
                <a:cs typeface="Calibri"/>
              </a:rPr>
              <a:t> </a:t>
            </a:r>
            <a:r>
              <a:rPr lang="vi-VN" sz="2000" err="1">
                <a:solidFill>
                  <a:srgbClr val="002060"/>
                </a:solidFill>
                <a:latin typeface="Calibri"/>
                <a:cs typeface="Calibri"/>
              </a:rPr>
              <a:t>các</a:t>
            </a:r>
            <a:r>
              <a:rPr lang="vi-VN" sz="2000">
                <a:solidFill>
                  <a:srgbClr val="002060"/>
                </a:solidFill>
                <a:latin typeface="Calibri"/>
                <a:cs typeface="Calibri"/>
              </a:rPr>
              <a:t> cơ </a:t>
            </a:r>
            <a:r>
              <a:rPr lang="vi-VN" sz="2000" err="1">
                <a:solidFill>
                  <a:srgbClr val="002060"/>
                </a:solidFill>
                <a:latin typeface="Calibri"/>
                <a:cs typeface="Calibri"/>
              </a:rPr>
              <a:t>hội</a:t>
            </a:r>
            <a:r>
              <a:rPr lang="vi-VN" sz="2000">
                <a:solidFill>
                  <a:srgbClr val="002060"/>
                </a:solidFill>
                <a:latin typeface="Calibri"/>
                <a:cs typeface="Calibri"/>
              </a:rPr>
              <a:t> </a:t>
            </a:r>
            <a:r>
              <a:rPr lang="vi-VN" sz="2000" err="1">
                <a:solidFill>
                  <a:srgbClr val="002060"/>
                </a:solidFill>
                <a:latin typeface="Calibri"/>
                <a:cs typeface="Calibri"/>
              </a:rPr>
              <a:t>và</a:t>
            </a:r>
            <a:r>
              <a:rPr lang="vi-VN" sz="2000">
                <a:solidFill>
                  <a:srgbClr val="002060"/>
                </a:solidFill>
                <a:latin typeface="Calibri"/>
                <a:cs typeface="Calibri"/>
              </a:rPr>
              <a:t> ý </a:t>
            </a:r>
            <a:r>
              <a:rPr lang="vi-VN" sz="2000" err="1">
                <a:solidFill>
                  <a:srgbClr val="002060"/>
                </a:solidFill>
                <a:latin typeface="Calibri"/>
                <a:cs typeface="Calibri"/>
              </a:rPr>
              <a:t>tưởng</a:t>
            </a:r>
            <a:r>
              <a:rPr lang="vi-VN" sz="2000">
                <a:solidFill>
                  <a:srgbClr val="002060"/>
                </a:solidFill>
                <a:latin typeface="Calibri"/>
                <a:cs typeface="Calibri"/>
              </a:rPr>
              <a:t> </a:t>
            </a:r>
            <a:r>
              <a:rPr lang="vi-VN" sz="2000" err="1">
                <a:solidFill>
                  <a:srgbClr val="002060"/>
                </a:solidFill>
                <a:latin typeface="Calibri"/>
                <a:cs typeface="Calibri"/>
              </a:rPr>
              <a:t>hiện</a:t>
            </a:r>
            <a:r>
              <a:rPr lang="vi-VN" sz="2000">
                <a:solidFill>
                  <a:srgbClr val="002060"/>
                </a:solidFill>
                <a:latin typeface="Calibri"/>
                <a:cs typeface="Calibri"/>
              </a:rPr>
              <a:t> </a:t>
            </a:r>
            <a:r>
              <a:rPr lang="vi-VN" sz="2000" err="1">
                <a:solidFill>
                  <a:srgbClr val="002060"/>
                </a:solidFill>
                <a:latin typeface="Calibri"/>
                <a:cs typeface="Calibri"/>
              </a:rPr>
              <a:t>có</a:t>
            </a:r>
            <a:r>
              <a:rPr lang="vi-VN" sz="2000">
                <a:solidFill>
                  <a:srgbClr val="002060"/>
                </a:solidFill>
                <a:latin typeface="Calibri"/>
                <a:cs typeface="Calibri"/>
              </a:rPr>
              <a:t> </a:t>
            </a:r>
            <a:r>
              <a:rPr lang="en-US" sz="2000" err="1">
                <a:solidFill>
                  <a:srgbClr val="002060"/>
                </a:solidFill>
                <a:latin typeface="Calibri"/>
                <a:cs typeface="Calibri"/>
              </a:rPr>
              <a:t>đối</a:t>
            </a:r>
            <a:r>
              <a:rPr lang="en-US" sz="2000">
                <a:solidFill>
                  <a:srgbClr val="002060"/>
                </a:solidFill>
                <a:latin typeface="Calibri"/>
                <a:cs typeface="Calibri"/>
              </a:rPr>
              <a:t> </a:t>
            </a:r>
            <a:r>
              <a:rPr lang="en-US" sz="2000" err="1">
                <a:solidFill>
                  <a:srgbClr val="002060"/>
                </a:solidFill>
                <a:latin typeface="Calibri"/>
                <a:cs typeface="Calibri"/>
              </a:rPr>
              <a:t>với</a:t>
            </a:r>
            <a:r>
              <a:rPr lang="vi-VN" sz="2000">
                <a:solidFill>
                  <a:srgbClr val="002060"/>
                </a:solidFill>
                <a:latin typeface="Calibri"/>
                <a:cs typeface="Calibri"/>
              </a:rPr>
              <a:t> Trung tâm </a:t>
            </a:r>
            <a:r>
              <a:rPr lang="vi-VN" sz="2000" err="1">
                <a:solidFill>
                  <a:srgbClr val="002060"/>
                </a:solidFill>
                <a:latin typeface="Calibri"/>
                <a:cs typeface="Calibri"/>
              </a:rPr>
              <a:t>đổi</a:t>
            </a:r>
            <a:r>
              <a:rPr lang="vi-VN" sz="2000">
                <a:solidFill>
                  <a:srgbClr val="002060"/>
                </a:solidFill>
                <a:latin typeface="Calibri"/>
                <a:cs typeface="Calibri"/>
              </a:rPr>
              <a:t> </a:t>
            </a:r>
            <a:r>
              <a:rPr lang="vi-VN" sz="2000" err="1">
                <a:solidFill>
                  <a:srgbClr val="002060"/>
                </a:solidFill>
                <a:latin typeface="Calibri"/>
                <a:cs typeface="Calibri"/>
              </a:rPr>
              <a:t>mới</a:t>
            </a:r>
            <a:r>
              <a:rPr lang="vi-VN" sz="2000">
                <a:solidFill>
                  <a:srgbClr val="002060"/>
                </a:solidFill>
                <a:latin typeface="Calibri"/>
                <a:cs typeface="Calibri"/>
              </a:rPr>
              <a:t> </a:t>
            </a:r>
            <a:r>
              <a:rPr lang="vi-VN" sz="2000" err="1">
                <a:solidFill>
                  <a:srgbClr val="002060"/>
                </a:solidFill>
                <a:latin typeface="Calibri"/>
                <a:cs typeface="Calibri"/>
              </a:rPr>
              <a:t>thực</a:t>
            </a:r>
            <a:r>
              <a:rPr lang="vi-VN" sz="2000">
                <a:solidFill>
                  <a:srgbClr val="002060"/>
                </a:solidFill>
                <a:latin typeface="Calibri"/>
                <a:cs typeface="Calibri"/>
              </a:rPr>
              <a:t> </a:t>
            </a:r>
            <a:r>
              <a:rPr lang="vi-VN" sz="2000" err="1">
                <a:solidFill>
                  <a:srgbClr val="002060"/>
                </a:solidFill>
                <a:latin typeface="Calibri"/>
                <a:cs typeface="Calibri"/>
              </a:rPr>
              <a:t>phẩm</a:t>
            </a:r>
            <a:r>
              <a:rPr lang="vi-VN" sz="2000">
                <a:solidFill>
                  <a:srgbClr val="002060"/>
                </a:solidFill>
                <a:latin typeface="Calibri"/>
                <a:cs typeface="Calibri"/>
              </a:rPr>
              <a:t> </a:t>
            </a:r>
            <a:r>
              <a:rPr lang="vi-VN" sz="2000" err="1">
                <a:solidFill>
                  <a:srgbClr val="002060"/>
                </a:solidFill>
                <a:latin typeface="Calibri"/>
                <a:cs typeface="Calibri"/>
              </a:rPr>
              <a:t>tại</a:t>
            </a:r>
            <a:r>
              <a:rPr lang="vi-VN" sz="2000">
                <a:solidFill>
                  <a:srgbClr val="002060"/>
                </a:solidFill>
                <a:latin typeface="Calibri"/>
                <a:cs typeface="Calibri"/>
              </a:rPr>
              <a:t> </a:t>
            </a:r>
            <a:r>
              <a:rPr lang="vi-VN" sz="2000" err="1">
                <a:solidFill>
                  <a:srgbClr val="002060"/>
                </a:solidFill>
                <a:latin typeface="Calibri"/>
                <a:cs typeface="Calibri"/>
              </a:rPr>
              <a:t>Việt</a:t>
            </a:r>
            <a:r>
              <a:rPr lang="vi-VN" sz="2000">
                <a:solidFill>
                  <a:srgbClr val="002060"/>
                </a:solidFill>
                <a:latin typeface="Calibri"/>
                <a:cs typeface="Calibri"/>
              </a:rPr>
              <a:t> Nam</a:t>
            </a:r>
            <a:endParaRPr lang="en-US" sz="2000">
              <a:solidFill>
                <a:srgbClr val="002060"/>
              </a:solidFill>
              <a:latin typeface="Calibri"/>
              <a:cs typeface="Calibri"/>
            </a:endParaRPr>
          </a:p>
          <a:p>
            <a:pPr marL="914400" lvl="1" indent="-457200">
              <a:buFont typeface="+mj-lt"/>
              <a:buAutoNum type="arabicPeriod"/>
            </a:pPr>
            <a:r>
              <a:rPr lang="vi-VN" sz="2000">
                <a:solidFill>
                  <a:srgbClr val="002060"/>
                </a:solidFill>
                <a:latin typeface="Calibri"/>
                <a:cs typeface="Calibri"/>
              </a:rPr>
              <a:t>Thu </a:t>
            </a:r>
            <a:r>
              <a:rPr lang="vi-VN" sz="2000" err="1">
                <a:solidFill>
                  <a:srgbClr val="002060"/>
                </a:solidFill>
                <a:latin typeface="Calibri"/>
                <a:cs typeface="Calibri"/>
              </a:rPr>
              <a:t>thập</a:t>
            </a:r>
            <a:r>
              <a:rPr lang="vi-VN" sz="2000">
                <a:solidFill>
                  <a:srgbClr val="002060"/>
                </a:solidFill>
                <a:latin typeface="Calibri"/>
                <a:cs typeface="Calibri"/>
              </a:rPr>
              <a:t> ý </a:t>
            </a:r>
            <a:r>
              <a:rPr lang="vi-VN" sz="2000" err="1">
                <a:solidFill>
                  <a:srgbClr val="002060"/>
                </a:solidFill>
                <a:latin typeface="Calibri"/>
                <a:cs typeface="Calibri"/>
              </a:rPr>
              <a:t>kiến</a:t>
            </a:r>
            <a:r>
              <a:rPr lang="vi-VN" sz="2000">
                <a:solidFill>
                  <a:srgbClr val="002060"/>
                </a:solidFill>
                <a:latin typeface="Calibri"/>
                <a:cs typeface="Calibri"/>
              </a:rPr>
              <a:t> </a:t>
            </a:r>
            <a:r>
              <a:rPr lang="vi-VN" sz="2000" err="1">
                <a:solidFill>
                  <a:srgbClr val="002060"/>
                </a:solidFill>
                <a:latin typeface="Calibri"/>
                <a:cs typeface="Calibri"/>
              </a:rPr>
              <a:t>của</a:t>
            </a:r>
            <a:r>
              <a:rPr lang="vi-VN" sz="2000">
                <a:solidFill>
                  <a:srgbClr val="002060"/>
                </a:solidFill>
                <a:latin typeface="Calibri"/>
                <a:cs typeface="Calibri"/>
              </a:rPr>
              <a:t> </a:t>
            </a:r>
            <a:r>
              <a:rPr lang="vi-VN" sz="2000" err="1">
                <a:solidFill>
                  <a:srgbClr val="002060"/>
                </a:solidFill>
                <a:latin typeface="Calibri"/>
                <a:cs typeface="Calibri"/>
              </a:rPr>
              <a:t>các</a:t>
            </a:r>
            <a:r>
              <a:rPr lang="vi-VN" sz="2000">
                <a:solidFill>
                  <a:srgbClr val="002060"/>
                </a:solidFill>
                <a:latin typeface="Calibri"/>
                <a:cs typeface="Calibri"/>
              </a:rPr>
              <a:t> bên liên quan </a:t>
            </a:r>
            <a:r>
              <a:rPr lang="vi-VN" sz="2000" err="1">
                <a:solidFill>
                  <a:srgbClr val="002060"/>
                </a:solidFill>
                <a:latin typeface="Calibri"/>
                <a:cs typeface="Calibri"/>
              </a:rPr>
              <a:t>về</a:t>
            </a:r>
            <a:r>
              <a:rPr lang="vi-VN" sz="2000">
                <a:solidFill>
                  <a:srgbClr val="002060"/>
                </a:solidFill>
                <a:latin typeface="Calibri"/>
                <a:cs typeface="Calibri"/>
              </a:rPr>
              <a:t> nhu </a:t>
            </a:r>
            <a:r>
              <a:rPr lang="vi-VN" sz="2000" err="1">
                <a:solidFill>
                  <a:srgbClr val="002060"/>
                </a:solidFill>
                <a:latin typeface="Calibri"/>
                <a:cs typeface="Calibri"/>
              </a:rPr>
              <a:t>cầu</a:t>
            </a:r>
            <a:r>
              <a:rPr lang="vi-VN" sz="2000">
                <a:solidFill>
                  <a:srgbClr val="002060"/>
                </a:solidFill>
                <a:latin typeface="Calibri"/>
                <a:cs typeface="Calibri"/>
              </a:rPr>
              <a:t> ưu tiên, </a:t>
            </a:r>
            <a:r>
              <a:rPr lang="vi-VN" sz="2000" err="1">
                <a:solidFill>
                  <a:srgbClr val="002060"/>
                </a:solidFill>
                <a:latin typeface="Calibri"/>
                <a:cs typeface="Calibri"/>
              </a:rPr>
              <a:t>lĩnh</a:t>
            </a:r>
            <a:r>
              <a:rPr lang="vi-VN" sz="2000">
                <a:solidFill>
                  <a:srgbClr val="002060"/>
                </a:solidFill>
                <a:latin typeface="Calibri"/>
                <a:cs typeface="Calibri"/>
              </a:rPr>
              <a:t> </a:t>
            </a:r>
            <a:r>
              <a:rPr lang="vi-VN" sz="2000" err="1">
                <a:solidFill>
                  <a:srgbClr val="002060"/>
                </a:solidFill>
                <a:latin typeface="Calibri"/>
                <a:cs typeface="Calibri"/>
              </a:rPr>
              <a:t>vực</a:t>
            </a:r>
            <a:r>
              <a:rPr lang="vi-VN" sz="2000">
                <a:solidFill>
                  <a:srgbClr val="002060"/>
                </a:solidFill>
                <a:latin typeface="Calibri"/>
                <a:cs typeface="Calibri"/>
              </a:rPr>
              <a:t> </a:t>
            </a:r>
            <a:r>
              <a:rPr lang="vi-VN" sz="2000" err="1">
                <a:solidFill>
                  <a:srgbClr val="002060"/>
                </a:solidFill>
                <a:latin typeface="Calibri"/>
                <a:cs typeface="Calibri"/>
              </a:rPr>
              <a:t>tác</a:t>
            </a:r>
            <a:r>
              <a:rPr lang="vi-VN" sz="2000">
                <a:solidFill>
                  <a:srgbClr val="002060"/>
                </a:solidFill>
                <a:latin typeface="Calibri"/>
                <a:cs typeface="Calibri"/>
              </a:rPr>
              <a:t> </a:t>
            </a:r>
            <a:r>
              <a:rPr lang="vi-VN" sz="2000" err="1">
                <a:solidFill>
                  <a:srgbClr val="002060"/>
                </a:solidFill>
                <a:latin typeface="Calibri"/>
                <a:cs typeface="Calibri"/>
              </a:rPr>
              <a:t>động</a:t>
            </a:r>
            <a:r>
              <a:rPr lang="vi-VN" sz="2000">
                <a:solidFill>
                  <a:srgbClr val="002060"/>
                </a:solidFill>
                <a:latin typeface="Calibri"/>
                <a:cs typeface="Calibri"/>
              </a:rPr>
              <a:t>, mô </a:t>
            </a:r>
            <a:r>
              <a:rPr lang="vi-VN" sz="2000" err="1">
                <a:solidFill>
                  <a:srgbClr val="002060"/>
                </a:solidFill>
                <a:latin typeface="Calibri"/>
                <a:cs typeface="Calibri"/>
              </a:rPr>
              <a:t>hình</a:t>
            </a:r>
            <a:r>
              <a:rPr lang="vi-VN" sz="2000">
                <a:solidFill>
                  <a:srgbClr val="002060"/>
                </a:solidFill>
                <a:latin typeface="Calibri"/>
                <a:cs typeface="Calibri"/>
              </a:rPr>
              <a:t> kinh doanh </a:t>
            </a:r>
            <a:r>
              <a:rPr lang="vi-VN" sz="2000" err="1">
                <a:solidFill>
                  <a:srgbClr val="002060"/>
                </a:solidFill>
                <a:latin typeface="Calibri"/>
                <a:cs typeface="Calibri"/>
              </a:rPr>
              <a:t>và</a:t>
            </a:r>
            <a:r>
              <a:rPr lang="vi-VN" sz="2000">
                <a:solidFill>
                  <a:srgbClr val="002060"/>
                </a:solidFill>
                <a:latin typeface="Calibri"/>
                <a:cs typeface="Calibri"/>
              </a:rPr>
              <a:t> cơ </a:t>
            </a:r>
            <a:r>
              <a:rPr lang="vi-VN" sz="2000" err="1">
                <a:solidFill>
                  <a:srgbClr val="002060"/>
                </a:solidFill>
                <a:latin typeface="Calibri"/>
                <a:cs typeface="Calibri"/>
              </a:rPr>
              <a:t>hội</a:t>
            </a:r>
            <a:r>
              <a:rPr lang="vi-VN" sz="2000">
                <a:solidFill>
                  <a:srgbClr val="002060"/>
                </a:solidFill>
                <a:latin typeface="Calibri"/>
                <a:cs typeface="Calibri"/>
              </a:rPr>
              <a:t> cho Trung tâm </a:t>
            </a:r>
            <a:r>
              <a:rPr lang="vi-VN" sz="2000" err="1">
                <a:solidFill>
                  <a:srgbClr val="002060"/>
                </a:solidFill>
                <a:latin typeface="Calibri"/>
                <a:cs typeface="Calibri"/>
              </a:rPr>
              <a:t>đổi</a:t>
            </a:r>
            <a:r>
              <a:rPr lang="vi-VN" sz="2000">
                <a:solidFill>
                  <a:srgbClr val="002060"/>
                </a:solidFill>
                <a:latin typeface="Calibri"/>
                <a:cs typeface="Calibri"/>
              </a:rPr>
              <a:t> </a:t>
            </a:r>
            <a:r>
              <a:rPr lang="vi-VN" sz="2000" err="1">
                <a:solidFill>
                  <a:srgbClr val="002060"/>
                </a:solidFill>
                <a:latin typeface="Calibri"/>
                <a:cs typeface="Calibri"/>
              </a:rPr>
              <a:t>mới</a:t>
            </a:r>
            <a:r>
              <a:rPr lang="vi-VN" sz="2000">
                <a:solidFill>
                  <a:srgbClr val="002060"/>
                </a:solidFill>
                <a:latin typeface="Calibri"/>
                <a:cs typeface="Calibri"/>
              </a:rPr>
              <a:t> </a:t>
            </a:r>
            <a:r>
              <a:rPr lang="vi-VN" sz="2000" err="1">
                <a:solidFill>
                  <a:srgbClr val="002060"/>
                </a:solidFill>
                <a:latin typeface="Calibri"/>
                <a:cs typeface="Calibri"/>
              </a:rPr>
              <a:t>thực</a:t>
            </a:r>
            <a:r>
              <a:rPr lang="vi-VN" sz="2000">
                <a:solidFill>
                  <a:srgbClr val="002060"/>
                </a:solidFill>
                <a:latin typeface="Calibri"/>
                <a:cs typeface="Calibri"/>
              </a:rPr>
              <a:t> </a:t>
            </a:r>
            <a:r>
              <a:rPr lang="vi-VN" sz="2000" err="1">
                <a:solidFill>
                  <a:srgbClr val="002060"/>
                </a:solidFill>
                <a:latin typeface="Calibri"/>
                <a:cs typeface="Calibri"/>
              </a:rPr>
              <a:t>phẩm</a:t>
            </a:r>
            <a:r>
              <a:rPr lang="en-US" sz="2000">
                <a:solidFill>
                  <a:srgbClr val="002060"/>
                </a:solidFill>
                <a:latin typeface="Calibri"/>
                <a:cs typeface="Calibri"/>
              </a:rPr>
              <a:t> </a:t>
            </a:r>
            <a:r>
              <a:rPr lang="en-US" sz="2000" err="1">
                <a:solidFill>
                  <a:srgbClr val="002060"/>
                </a:solidFill>
                <a:latin typeface="Calibri"/>
                <a:cs typeface="Calibri"/>
              </a:rPr>
              <a:t>có</a:t>
            </a:r>
            <a:r>
              <a:rPr lang="en-US" sz="2000">
                <a:solidFill>
                  <a:srgbClr val="002060"/>
                </a:solidFill>
                <a:latin typeface="Calibri"/>
                <a:cs typeface="Calibri"/>
              </a:rPr>
              <a:t> </a:t>
            </a:r>
            <a:r>
              <a:rPr lang="en-US" sz="2000" err="1">
                <a:solidFill>
                  <a:srgbClr val="002060"/>
                </a:solidFill>
                <a:latin typeface="Calibri"/>
                <a:cs typeface="Calibri"/>
              </a:rPr>
              <a:t>sự</a:t>
            </a:r>
            <a:r>
              <a:rPr lang="en-US" sz="2000">
                <a:solidFill>
                  <a:srgbClr val="002060"/>
                </a:solidFill>
                <a:latin typeface="Calibri"/>
                <a:cs typeface="Calibri"/>
              </a:rPr>
              <a:t> </a:t>
            </a:r>
            <a:r>
              <a:rPr lang="en-US" sz="2000" err="1">
                <a:solidFill>
                  <a:srgbClr val="002060"/>
                </a:solidFill>
                <a:latin typeface="Calibri"/>
                <a:cs typeface="Calibri"/>
              </a:rPr>
              <a:t>tham</a:t>
            </a:r>
            <a:r>
              <a:rPr lang="en-US" sz="2000">
                <a:solidFill>
                  <a:srgbClr val="002060"/>
                </a:solidFill>
                <a:latin typeface="Calibri"/>
                <a:cs typeface="Calibri"/>
              </a:rPr>
              <a:t> </a:t>
            </a:r>
            <a:r>
              <a:rPr lang="en-US" sz="2000" err="1">
                <a:solidFill>
                  <a:srgbClr val="002060"/>
                </a:solidFill>
                <a:latin typeface="Calibri"/>
                <a:cs typeface="Calibri"/>
              </a:rPr>
              <a:t>gia</a:t>
            </a:r>
            <a:r>
              <a:rPr lang="en-US" sz="2000">
                <a:solidFill>
                  <a:srgbClr val="002060"/>
                </a:solidFill>
                <a:latin typeface="Calibri"/>
                <a:cs typeface="Calibri"/>
              </a:rPr>
              <a:t> </a:t>
            </a:r>
            <a:r>
              <a:rPr lang="en-US" sz="2000" err="1">
                <a:solidFill>
                  <a:srgbClr val="002060"/>
                </a:solidFill>
                <a:latin typeface="Calibri"/>
                <a:cs typeface="Calibri"/>
              </a:rPr>
              <a:t>của</a:t>
            </a:r>
            <a:r>
              <a:rPr lang="vi-VN" sz="2000">
                <a:solidFill>
                  <a:srgbClr val="002060"/>
                </a:solidFill>
                <a:latin typeface="Calibri"/>
                <a:cs typeface="Calibri"/>
              </a:rPr>
              <a:t> </a:t>
            </a:r>
            <a:r>
              <a:rPr lang="vi-VN" sz="2000" err="1">
                <a:solidFill>
                  <a:srgbClr val="002060"/>
                </a:solidFill>
                <a:latin typeface="Calibri"/>
                <a:cs typeface="Calibri"/>
              </a:rPr>
              <a:t>nhiều</a:t>
            </a:r>
            <a:r>
              <a:rPr lang="vi-VN" sz="2000">
                <a:solidFill>
                  <a:srgbClr val="002060"/>
                </a:solidFill>
                <a:latin typeface="Calibri"/>
                <a:cs typeface="Calibri"/>
              </a:rPr>
              <a:t> bên liên quan</a:t>
            </a:r>
            <a:endParaRPr lang="en-US" sz="2000">
              <a:solidFill>
                <a:srgbClr val="002060"/>
              </a:solidFill>
              <a:latin typeface="Calibri"/>
              <a:cs typeface="Calibri"/>
            </a:endParaRPr>
          </a:p>
          <a:p>
            <a:pPr marL="914400" lvl="1" indent="-457200">
              <a:buFont typeface="+mj-lt"/>
              <a:buAutoNum type="arabicPeriod"/>
            </a:pPr>
            <a:r>
              <a:rPr lang="vi-VN" sz="2000" err="1">
                <a:solidFill>
                  <a:srgbClr val="002060"/>
                </a:solidFill>
                <a:latin typeface="Calibri"/>
                <a:cs typeface="Calibri"/>
              </a:rPr>
              <a:t>Bắt</a:t>
            </a:r>
            <a:r>
              <a:rPr lang="vi-VN" sz="2000">
                <a:solidFill>
                  <a:srgbClr val="002060"/>
                </a:solidFill>
                <a:latin typeface="Calibri"/>
                <a:cs typeface="Calibri"/>
              </a:rPr>
              <a:t> </a:t>
            </a:r>
            <a:r>
              <a:rPr lang="vi-VN" sz="2000" err="1">
                <a:solidFill>
                  <a:srgbClr val="002060"/>
                </a:solidFill>
                <a:latin typeface="Calibri"/>
                <a:cs typeface="Calibri"/>
              </a:rPr>
              <a:t>đầu</a:t>
            </a:r>
            <a:r>
              <a:rPr lang="vi-VN" sz="2000">
                <a:solidFill>
                  <a:srgbClr val="002060"/>
                </a:solidFill>
                <a:latin typeface="Calibri"/>
                <a:cs typeface="Calibri"/>
              </a:rPr>
              <a:t> </a:t>
            </a:r>
            <a:r>
              <a:rPr lang="vi-VN" sz="2000" err="1">
                <a:solidFill>
                  <a:srgbClr val="002060"/>
                </a:solidFill>
                <a:latin typeface="Calibri"/>
                <a:cs typeface="Calibri"/>
              </a:rPr>
              <a:t>xác</a:t>
            </a:r>
            <a:r>
              <a:rPr lang="vi-VN" sz="2000">
                <a:solidFill>
                  <a:srgbClr val="002060"/>
                </a:solidFill>
                <a:latin typeface="Calibri"/>
                <a:cs typeface="Calibri"/>
              </a:rPr>
              <a:t> </a:t>
            </a:r>
            <a:r>
              <a:rPr lang="vi-VN" sz="2000" err="1">
                <a:solidFill>
                  <a:srgbClr val="002060"/>
                </a:solidFill>
                <a:latin typeface="Calibri"/>
                <a:cs typeface="Calibri"/>
              </a:rPr>
              <a:t>định</a:t>
            </a:r>
            <a:r>
              <a:rPr lang="vi-VN" sz="2000">
                <a:solidFill>
                  <a:srgbClr val="002060"/>
                </a:solidFill>
                <a:latin typeface="Calibri"/>
                <a:cs typeface="Calibri"/>
              </a:rPr>
              <a:t> </a:t>
            </a:r>
            <a:r>
              <a:rPr lang="vi-VN" sz="2000" err="1">
                <a:solidFill>
                  <a:srgbClr val="002060"/>
                </a:solidFill>
                <a:latin typeface="Calibri"/>
                <a:cs typeface="Calibri"/>
              </a:rPr>
              <a:t>các</a:t>
            </a:r>
            <a:r>
              <a:rPr lang="vi-VN" sz="2000">
                <a:solidFill>
                  <a:srgbClr val="002060"/>
                </a:solidFill>
                <a:latin typeface="Calibri"/>
                <a:cs typeface="Calibri"/>
              </a:rPr>
              <a:t> </a:t>
            </a:r>
            <a:r>
              <a:rPr lang="vi-VN" sz="2000" err="1">
                <a:solidFill>
                  <a:srgbClr val="002060"/>
                </a:solidFill>
                <a:latin typeface="Calibri"/>
                <a:cs typeface="Calibri"/>
              </a:rPr>
              <a:t>đối</a:t>
            </a:r>
            <a:r>
              <a:rPr lang="vi-VN" sz="2000">
                <a:solidFill>
                  <a:srgbClr val="002060"/>
                </a:solidFill>
                <a:latin typeface="Calibri"/>
                <a:cs typeface="Calibri"/>
              </a:rPr>
              <a:t> </a:t>
            </a:r>
            <a:r>
              <a:rPr lang="vi-VN" sz="2000" err="1">
                <a:solidFill>
                  <a:srgbClr val="002060"/>
                </a:solidFill>
                <a:latin typeface="Calibri"/>
                <a:cs typeface="Calibri"/>
              </a:rPr>
              <a:t>tác</a:t>
            </a:r>
            <a:r>
              <a:rPr lang="vi-VN" sz="2000">
                <a:solidFill>
                  <a:srgbClr val="002060"/>
                </a:solidFill>
                <a:latin typeface="Calibri"/>
                <a:cs typeface="Calibri"/>
              </a:rPr>
              <a:t> </a:t>
            </a:r>
            <a:r>
              <a:rPr lang="vi-VN" sz="2000" err="1">
                <a:solidFill>
                  <a:srgbClr val="002060"/>
                </a:solidFill>
                <a:latin typeface="Calibri"/>
                <a:cs typeface="Calibri"/>
              </a:rPr>
              <a:t>tiềm</a:t>
            </a:r>
            <a:r>
              <a:rPr lang="vi-VN" sz="2000">
                <a:solidFill>
                  <a:srgbClr val="002060"/>
                </a:solidFill>
                <a:latin typeface="Calibri"/>
                <a:cs typeface="Calibri"/>
              </a:rPr>
              <a:t> năng </a:t>
            </a:r>
            <a:r>
              <a:rPr lang="vi-VN" sz="2000" err="1">
                <a:solidFill>
                  <a:srgbClr val="002060"/>
                </a:solidFill>
                <a:latin typeface="Calibri"/>
                <a:cs typeface="Calibri"/>
              </a:rPr>
              <a:t>và</a:t>
            </a:r>
            <a:r>
              <a:rPr lang="vi-VN" sz="2000">
                <a:solidFill>
                  <a:srgbClr val="002060"/>
                </a:solidFill>
                <a:latin typeface="Calibri"/>
                <a:cs typeface="Calibri"/>
              </a:rPr>
              <a:t> </a:t>
            </a:r>
            <a:r>
              <a:rPr lang="vi-VN" sz="2000" err="1">
                <a:solidFill>
                  <a:srgbClr val="002060"/>
                </a:solidFill>
                <a:latin typeface="Calibri"/>
                <a:cs typeface="Calibri"/>
              </a:rPr>
              <a:t>mối</a:t>
            </a:r>
            <a:r>
              <a:rPr lang="vi-VN" sz="2000">
                <a:solidFill>
                  <a:srgbClr val="002060"/>
                </a:solidFill>
                <a:latin typeface="Calibri"/>
                <a:cs typeface="Calibri"/>
              </a:rPr>
              <a:t> liên </a:t>
            </a:r>
            <a:r>
              <a:rPr lang="vi-VN" sz="2000" err="1">
                <a:solidFill>
                  <a:srgbClr val="002060"/>
                </a:solidFill>
                <a:latin typeface="Calibri"/>
                <a:cs typeface="Calibri"/>
              </a:rPr>
              <a:t>kết</a:t>
            </a:r>
            <a:r>
              <a:rPr lang="vi-VN" sz="2000">
                <a:solidFill>
                  <a:srgbClr val="002060"/>
                </a:solidFill>
                <a:latin typeface="Calibri"/>
                <a:cs typeface="Calibri"/>
              </a:rPr>
              <a:t> </a:t>
            </a:r>
            <a:r>
              <a:rPr lang="vi-VN" sz="2000" err="1">
                <a:solidFill>
                  <a:srgbClr val="002060"/>
                </a:solidFill>
                <a:latin typeface="Calibri"/>
                <a:cs typeface="Calibri"/>
              </a:rPr>
              <a:t>với</a:t>
            </a:r>
            <a:r>
              <a:rPr lang="vi-VN" sz="2000">
                <a:solidFill>
                  <a:srgbClr val="002060"/>
                </a:solidFill>
                <a:latin typeface="Calibri"/>
                <a:cs typeface="Calibri"/>
              </a:rPr>
              <a:t> </a:t>
            </a:r>
            <a:r>
              <a:rPr lang="vi-VN" sz="2000" err="1">
                <a:solidFill>
                  <a:srgbClr val="002060"/>
                </a:solidFill>
                <a:latin typeface="Calibri"/>
                <a:cs typeface="Calibri"/>
              </a:rPr>
              <a:t>các</a:t>
            </a:r>
            <a:r>
              <a:rPr lang="vi-VN" sz="2000">
                <a:solidFill>
                  <a:srgbClr val="002060"/>
                </a:solidFill>
                <a:latin typeface="Calibri"/>
                <a:cs typeface="Calibri"/>
              </a:rPr>
              <a:t> </a:t>
            </a:r>
            <a:r>
              <a:rPr lang="vi-VN" sz="2000" err="1">
                <a:solidFill>
                  <a:srgbClr val="002060"/>
                </a:solidFill>
                <a:latin typeface="Calibri"/>
                <a:cs typeface="Calibri"/>
              </a:rPr>
              <a:t>mạng</a:t>
            </a:r>
            <a:r>
              <a:rPr lang="vi-VN" sz="2000">
                <a:solidFill>
                  <a:srgbClr val="002060"/>
                </a:solidFill>
                <a:latin typeface="Calibri"/>
                <a:cs typeface="Calibri"/>
              </a:rPr>
              <a:t> </a:t>
            </a:r>
            <a:r>
              <a:rPr lang="vi-VN" sz="2000" err="1">
                <a:solidFill>
                  <a:srgbClr val="002060"/>
                </a:solidFill>
                <a:latin typeface="Calibri"/>
                <a:cs typeface="Calibri"/>
              </a:rPr>
              <a:t>lưới</a:t>
            </a:r>
            <a:r>
              <a:rPr lang="vi-VN" sz="2000">
                <a:solidFill>
                  <a:srgbClr val="002060"/>
                </a:solidFill>
                <a:latin typeface="Calibri"/>
                <a:cs typeface="Calibri"/>
              </a:rPr>
              <a:t> </a:t>
            </a:r>
            <a:r>
              <a:rPr lang="vi-VN" sz="2000" err="1">
                <a:solidFill>
                  <a:srgbClr val="002060"/>
                </a:solidFill>
                <a:latin typeface="Calibri"/>
                <a:cs typeface="Calibri"/>
              </a:rPr>
              <a:t>và</a:t>
            </a:r>
            <a:r>
              <a:rPr lang="vi-VN" sz="2000">
                <a:solidFill>
                  <a:srgbClr val="002060"/>
                </a:solidFill>
                <a:latin typeface="Calibri"/>
                <a:cs typeface="Calibri"/>
              </a:rPr>
              <a:t> </a:t>
            </a:r>
            <a:r>
              <a:rPr lang="vi-VN" sz="2000" err="1">
                <a:solidFill>
                  <a:srgbClr val="002060"/>
                </a:solidFill>
                <a:latin typeface="Calibri"/>
                <a:cs typeface="Calibri"/>
              </a:rPr>
              <a:t>sáng</a:t>
            </a:r>
            <a:r>
              <a:rPr lang="vi-VN" sz="2000">
                <a:solidFill>
                  <a:srgbClr val="002060"/>
                </a:solidFill>
                <a:latin typeface="Calibri"/>
                <a:cs typeface="Calibri"/>
              </a:rPr>
              <a:t> </a:t>
            </a:r>
            <a:r>
              <a:rPr lang="vi-VN" sz="2000" err="1">
                <a:solidFill>
                  <a:srgbClr val="002060"/>
                </a:solidFill>
                <a:latin typeface="Calibri"/>
                <a:cs typeface="Calibri"/>
              </a:rPr>
              <a:t>kiến</a:t>
            </a:r>
            <a:r>
              <a:rPr lang="vi-VN" sz="2000">
                <a:solidFill>
                  <a:srgbClr val="002060"/>
                </a:solidFill>
                <a:latin typeface="Calibri"/>
                <a:cs typeface="Calibri"/>
              </a:rPr>
              <a:t> </a:t>
            </a:r>
            <a:r>
              <a:rPr lang="vi-VN" sz="2000" err="1">
                <a:solidFill>
                  <a:srgbClr val="002060"/>
                </a:solidFill>
                <a:latin typeface="Calibri"/>
                <a:cs typeface="Calibri"/>
              </a:rPr>
              <a:t>hiện</a:t>
            </a:r>
            <a:r>
              <a:rPr lang="vi-VN" sz="2000">
                <a:solidFill>
                  <a:srgbClr val="002060"/>
                </a:solidFill>
                <a:latin typeface="Calibri"/>
                <a:cs typeface="Calibri"/>
              </a:rPr>
              <a:t> </a:t>
            </a:r>
            <a:r>
              <a:rPr lang="vi-VN" sz="2000" err="1">
                <a:solidFill>
                  <a:srgbClr val="002060"/>
                </a:solidFill>
                <a:latin typeface="Calibri"/>
                <a:cs typeface="Calibri"/>
              </a:rPr>
              <a:t>có</a:t>
            </a:r>
            <a:r>
              <a:rPr lang="vi-VN" sz="2000">
                <a:solidFill>
                  <a:srgbClr val="002060"/>
                </a:solidFill>
                <a:latin typeface="Calibri"/>
                <a:cs typeface="Calibri"/>
              </a:rPr>
              <a:t>.</a:t>
            </a:r>
            <a:endParaRPr lang="en-US" sz="2000">
              <a:solidFill>
                <a:srgbClr val="002060"/>
              </a:solidFill>
              <a:latin typeface="Calibri"/>
              <a:cs typeface="Calibri"/>
            </a:endParaRPr>
          </a:p>
          <a:p>
            <a:pPr marL="457200" lvl="1" indent="0">
              <a:buNone/>
            </a:pPr>
            <a:r>
              <a:rPr lang="en-US" sz="2000" err="1">
                <a:solidFill>
                  <a:srgbClr val="002060"/>
                </a:solidFill>
                <a:latin typeface="Calibri"/>
                <a:cs typeface="Calibri"/>
              </a:rPr>
              <a:t>Nếu</a:t>
            </a:r>
            <a:r>
              <a:rPr lang="en-US" sz="2000">
                <a:solidFill>
                  <a:srgbClr val="002060"/>
                </a:solidFill>
                <a:latin typeface="Calibri"/>
                <a:cs typeface="Calibri"/>
              </a:rPr>
              <a:t> </a:t>
            </a:r>
            <a:r>
              <a:rPr lang="en-US" sz="2000" err="1">
                <a:solidFill>
                  <a:srgbClr val="002060"/>
                </a:solidFill>
                <a:latin typeface="Calibri"/>
                <a:cs typeface="Calibri"/>
              </a:rPr>
              <a:t>quan</a:t>
            </a:r>
            <a:r>
              <a:rPr lang="en-US" sz="2000">
                <a:solidFill>
                  <a:srgbClr val="002060"/>
                </a:solidFill>
                <a:latin typeface="Calibri"/>
                <a:cs typeface="Calibri"/>
              </a:rPr>
              <a:t> </a:t>
            </a:r>
            <a:r>
              <a:rPr lang="en-US" sz="2000" err="1">
                <a:solidFill>
                  <a:srgbClr val="002060"/>
                </a:solidFill>
                <a:latin typeface="Calibri"/>
                <a:cs typeface="Calibri"/>
              </a:rPr>
              <a:t>tâm</a:t>
            </a:r>
            <a:r>
              <a:rPr lang="en-US" sz="2000">
                <a:solidFill>
                  <a:srgbClr val="002060"/>
                </a:solidFill>
                <a:latin typeface="Calibri"/>
                <a:cs typeface="Calibri"/>
              </a:rPr>
              <a:t>? </a:t>
            </a:r>
            <a:r>
              <a:rPr lang="en-US" sz="2000" b="1">
                <a:solidFill>
                  <a:srgbClr val="002060"/>
                </a:solidFill>
                <a:latin typeface="Calibri"/>
                <a:cs typeface="Calibri"/>
              </a:rPr>
              <a:t>Xin </a:t>
            </a:r>
            <a:r>
              <a:rPr lang="en-US" sz="2000" b="1" err="1">
                <a:solidFill>
                  <a:srgbClr val="002060"/>
                </a:solidFill>
                <a:latin typeface="Calibri"/>
                <a:cs typeface="Calibri"/>
              </a:rPr>
              <a:t>hãy</a:t>
            </a:r>
            <a:r>
              <a:rPr lang="en-US" sz="2000" b="1">
                <a:solidFill>
                  <a:srgbClr val="002060"/>
                </a:solidFill>
                <a:latin typeface="Calibri"/>
                <a:cs typeface="Calibri"/>
              </a:rPr>
              <a:t> </a:t>
            </a:r>
            <a:r>
              <a:rPr lang="en-US" sz="2000" b="1" err="1">
                <a:solidFill>
                  <a:srgbClr val="002060"/>
                </a:solidFill>
                <a:latin typeface="Calibri"/>
                <a:cs typeface="Calibri"/>
              </a:rPr>
              <a:t>kết</a:t>
            </a:r>
            <a:r>
              <a:rPr lang="en-US" sz="2000" b="1">
                <a:solidFill>
                  <a:srgbClr val="002060"/>
                </a:solidFill>
                <a:latin typeface="Calibri"/>
                <a:cs typeface="Calibri"/>
              </a:rPr>
              <a:t> </a:t>
            </a:r>
            <a:r>
              <a:rPr lang="en-US" sz="2000" b="1" err="1">
                <a:solidFill>
                  <a:srgbClr val="002060"/>
                </a:solidFill>
                <a:latin typeface="Calibri"/>
                <a:cs typeface="Calibri"/>
              </a:rPr>
              <a:t>nối</a:t>
            </a:r>
            <a:r>
              <a:rPr lang="en-US" sz="2000">
                <a:solidFill>
                  <a:srgbClr val="002060"/>
                </a:solidFill>
                <a:latin typeface="Calibri"/>
                <a:cs typeface="Calibri"/>
              </a:rPr>
              <a:t>! </a:t>
            </a:r>
          </a:p>
        </p:txBody>
      </p:sp>
    </p:spTree>
    <p:extLst>
      <p:ext uri="{BB962C8B-B14F-4D97-AF65-F5344CB8AC3E}">
        <p14:creationId xmlns:p14="http://schemas.microsoft.com/office/powerpoint/2010/main" val="375300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
          <p:cNvSpPr txBox="1">
            <a:spLocks noGrp="1"/>
          </p:cNvSpPr>
          <p:nvPr>
            <p:ph type="title" idx="4294967295"/>
          </p:nvPr>
        </p:nvSpPr>
        <p:spPr>
          <a:xfrm>
            <a:off x="1019876" y="1924788"/>
            <a:ext cx="9898062" cy="9547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29820"/>
              </a:buClr>
              <a:buSzPts val="3600"/>
              <a:buFont typeface="Cambria"/>
              <a:buNone/>
            </a:pPr>
            <a:r>
              <a:rPr lang="en-AU" sz="4000" b="1" err="1">
                <a:solidFill>
                  <a:srgbClr val="193B83"/>
                </a:solidFill>
                <a:latin typeface="Calibri"/>
                <a:cs typeface="Calibri"/>
              </a:rPr>
              <a:t>Chân</a:t>
            </a:r>
            <a:r>
              <a:rPr lang="en-AU" sz="4000" b="1">
                <a:solidFill>
                  <a:srgbClr val="193B83"/>
                </a:solidFill>
                <a:latin typeface="Calibri"/>
                <a:cs typeface="Calibri"/>
              </a:rPr>
              <a:t> </a:t>
            </a:r>
            <a:r>
              <a:rPr lang="en-AU" sz="4000" b="1" err="1">
                <a:solidFill>
                  <a:srgbClr val="193B83"/>
                </a:solidFill>
                <a:latin typeface="Calibri"/>
                <a:cs typeface="Calibri"/>
              </a:rPr>
              <a:t>thành</a:t>
            </a:r>
            <a:r>
              <a:rPr lang="en-AU" sz="4000" b="1">
                <a:solidFill>
                  <a:srgbClr val="193B83"/>
                </a:solidFill>
                <a:latin typeface="Calibri"/>
                <a:cs typeface="Calibri"/>
              </a:rPr>
              <a:t> </a:t>
            </a:r>
            <a:r>
              <a:rPr lang="en-AU" sz="4000" b="1" err="1">
                <a:solidFill>
                  <a:srgbClr val="193B83"/>
                </a:solidFill>
                <a:latin typeface="Calibri"/>
                <a:cs typeface="Calibri"/>
              </a:rPr>
              <a:t>cám</a:t>
            </a:r>
            <a:r>
              <a:rPr lang="en-AU" sz="4000" b="1">
                <a:solidFill>
                  <a:srgbClr val="193B83"/>
                </a:solidFill>
                <a:latin typeface="Calibri"/>
                <a:cs typeface="Calibri"/>
              </a:rPr>
              <a:t> </a:t>
            </a:r>
            <a:r>
              <a:rPr lang="en-AU" sz="4000" b="1" err="1">
                <a:solidFill>
                  <a:srgbClr val="193B83"/>
                </a:solidFill>
                <a:latin typeface="Calibri"/>
                <a:cs typeface="Calibri"/>
              </a:rPr>
              <a:t>ơn</a:t>
            </a:r>
            <a:r>
              <a:rPr lang="en-AU" sz="4000" b="1">
                <a:solidFill>
                  <a:srgbClr val="193B83"/>
                </a:solidFill>
                <a:latin typeface="Calibri"/>
                <a:cs typeface="Calibri"/>
              </a:rPr>
              <a:t> </a:t>
            </a:r>
            <a:r>
              <a:rPr lang="en-AU" sz="4000" b="1" err="1">
                <a:solidFill>
                  <a:srgbClr val="193B83"/>
                </a:solidFill>
                <a:latin typeface="Calibri"/>
                <a:cs typeface="Calibri"/>
              </a:rPr>
              <a:t>quý</a:t>
            </a:r>
            <a:r>
              <a:rPr lang="en-AU" sz="4000" b="1">
                <a:solidFill>
                  <a:srgbClr val="193B83"/>
                </a:solidFill>
                <a:latin typeface="Calibri"/>
                <a:cs typeface="Calibri"/>
              </a:rPr>
              <a:t> </a:t>
            </a:r>
            <a:r>
              <a:rPr lang="en-AU" sz="4000" b="1" err="1">
                <a:solidFill>
                  <a:srgbClr val="193B83"/>
                </a:solidFill>
                <a:latin typeface="Calibri"/>
                <a:cs typeface="Calibri"/>
              </a:rPr>
              <a:t>vị</a:t>
            </a:r>
            <a:r>
              <a:rPr lang="en-AU" sz="4000" b="1">
                <a:solidFill>
                  <a:srgbClr val="193B83"/>
                </a:solidFill>
                <a:latin typeface="Calibri"/>
                <a:cs typeface="Calibri"/>
              </a:rPr>
              <a:t>!!!</a:t>
            </a:r>
          </a:p>
        </p:txBody>
      </p:sp>
      <p:grpSp>
        <p:nvGrpSpPr>
          <p:cNvPr id="5" name="Group 4">
            <a:extLst>
              <a:ext uri="{FF2B5EF4-FFF2-40B4-BE49-F238E27FC236}">
                <a16:creationId xmlns:a16="http://schemas.microsoft.com/office/drawing/2014/main" id="{15198FA3-2011-9595-CA0B-4793E2351941}"/>
              </a:ext>
            </a:extLst>
          </p:cNvPr>
          <p:cNvGrpSpPr/>
          <p:nvPr/>
        </p:nvGrpSpPr>
        <p:grpSpPr>
          <a:xfrm>
            <a:off x="6763657" y="139007"/>
            <a:ext cx="5108606" cy="784342"/>
            <a:chOff x="6763657" y="139007"/>
            <a:chExt cx="5108606" cy="784342"/>
          </a:xfrm>
        </p:grpSpPr>
        <p:pic>
          <p:nvPicPr>
            <p:cNvPr id="6" name="Picture 5" descr="Logo&#10;&#10;Description automatically generated">
              <a:extLst>
                <a:ext uri="{FF2B5EF4-FFF2-40B4-BE49-F238E27FC236}">
                  <a16:creationId xmlns:a16="http://schemas.microsoft.com/office/drawing/2014/main" id="{C10CF834-38AF-BF0C-22C4-012854C44E02}"/>
                </a:ext>
              </a:extLst>
            </p:cNvPr>
            <p:cNvPicPr>
              <a:picLocks noChangeAspect="1"/>
            </p:cNvPicPr>
            <p:nvPr/>
          </p:nvPicPr>
          <p:blipFill>
            <a:blip r:embed="rId3"/>
            <a:stretch>
              <a:fillRect/>
            </a:stretch>
          </p:blipFill>
          <p:spPr>
            <a:xfrm>
              <a:off x="6763657" y="139007"/>
              <a:ext cx="784342" cy="784342"/>
            </a:xfrm>
            <a:prstGeom prst="ellipse">
              <a:avLst/>
            </a:prstGeom>
          </p:spPr>
        </p:pic>
        <p:pic>
          <p:nvPicPr>
            <p:cNvPr id="7" name="Picture 8" descr="See the source image">
              <a:extLst>
                <a:ext uri="{FF2B5EF4-FFF2-40B4-BE49-F238E27FC236}">
                  <a16:creationId xmlns:a16="http://schemas.microsoft.com/office/drawing/2014/main" id="{B0A981B6-0FC5-20DC-4EA2-CF9B1BEE2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32" y="185695"/>
              <a:ext cx="3975831" cy="7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24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5" name="Titel 1">
            <a:extLst>
              <a:ext uri="{FF2B5EF4-FFF2-40B4-BE49-F238E27FC236}">
                <a16:creationId xmlns:a16="http://schemas.microsoft.com/office/drawing/2014/main" id="{E212B9AA-C592-994C-932F-B3C4A86EAFD2}"/>
              </a:ext>
            </a:extLst>
          </p:cNvPr>
          <p:cNvSpPr txBox="1">
            <a:spLocks/>
          </p:cNvSpPr>
          <p:nvPr/>
        </p:nvSpPr>
        <p:spPr>
          <a:xfrm>
            <a:off x="489247" y="827015"/>
            <a:ext cx="7137430" cy="941387"/>
          </a:xfrm>
          <a:prstGeom prst="rect">
            <a:avLst/>
          </a:prstGeom>
        </p:spPr>
        <p:txBody>
          <a:bodyPr lIns="91440" tIns="45720" rIns="91440" bIns="4572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2060"/>
                </a:solidFill>
                <a:latin typeface="Calibri"/>
                <a:cs typeface="Calibri"/>
              </a:rPr>
              <a:t>Trung </a:t>
            </a:r>
            <a:r>
              <a:rPr lang="en-US" sz="3200" b="1" err="1">
                <a:solidFill>
                  <a:srgbClr val="002060"/>
                </a:solidFill>
                <a:latin typeface="Calibri"/>
                <a:cs typeface="Calibri"/>
              </a:rPr>
              <a:t>tâm</a:t>
            </a:r>
            <a:r>
              <a:rPr lang="en-US" sz="3200" b="1">
                <a:solidFill>
                  <a:srgbClr val="002060"/>
                </a:solidFill>
                <a:latin typeface="Calibri"/>
                <a:cs typeface="Calibri"/>
              </a:rPr>
              <a:t> </a:t>
            </a:r>
            <a:r>
              <a:rPr lang="en-US" sz="3200" b="1" err="1">
                <a:solidFill>
                  <a:srgbClr val="002060"/>
                </a:solidFill>
                <a:latin typeface="Calibri"/>
                <a:cs typeface="Calibri"/>
              </a:rPr>
              <a:t>đổi</a:t>
            </a:r>
            <a:r>
              <a:rPr lang="en-US" sz="3200" b="1">
                <a:solidFill>
                  <a:srgbClr val="002060"/>
                </a:solidFill>
                <a:latin typeface="Calibri"/>
                <a:cs typeface="Calibri"/>
              </a:rPr>
              <a:t> </a:t>
            </a:r>
            <a:r>
              <a:rPr lang="en-US" sz="3200" b="1" err="1">
                <a:solidFill>
                  <a:srgbClr val="002060"/>
                </a:solidFill>
                <a:latin typeface="Calibri"/>
                <a:cs typeface="Calibri"/>
              </a:rPr>
              <a:t>mới</a:t>
            </a:r>
            <a:r>
              <a:rPr lang="en-US" sz="3200" b="1">
                <a:solidFill>
                  <a:srgbClr val="002060"/>
                </a:solidFill>
                <a:latin typeface="Calibri"/>
                <a:cs typeface="Calibri"/>
              </a:rPr>
              <a:t> </a:t>
            </a:r>
            <a:r>
              <a:rPr lang="en-US" sz="3200" b="1" err="1">
                <a:solidFill>
                  <a:srgbClr val="002060"/>
                </a:solidFill>
                <a:latin typeface="Calibri"/>
                <a:cs typeface="Calibri"/>
              </a:rPr>
              <a:t>thực</a:t>
            </a:r>
            <a:r>
              <a:rPr lang="en-US" sz="3200" b="1">
                <a:solidFill>
                  <a:srgbClr val="002060"/>
                </a:solidFill>
                <a:latin typeface="Calibri"/>
                <a:cs typeface="Calibri"/>
              </a:rPr>
              <a:t> </a:t>
            </a:r>
            <a:r>
              <a:rPr lang="en-US" sz="3200" b="1" err="1">
                <a:solidFill>
                  <a:srgbClr val="002060"/>
                </a:solidFill>
                <a:latin typeface="Calibri"/>
                <a:cs typeface="Calibri"/>
              </a:rPr>
              <a:t>phẩm</a:t>
            </a:r>
            <a:r>
              <a:rPr lang="en-US" sz="3200" b="1">
                <a:solidFill>
                  <a:srgbClr val="002060"/>
                </a:solidFill>
                <a:latin typeface="Calibri"/>
                <a:cs typeface="Calibri"/>
              </a:rPr>
              <a:t> </a:t>
            </a:r>
            <a:r>
              <a:rPr lang="en-US" sz="3200" b="1" err="1">
                <a:solidFill>
                  <a:srgbClr val="002060"/>
                </a:solidFill>
                <a:latin typeface="Calibri"/>
                <a:cs typeface="Calibri"/>
              </a:rPr>
              <a:t>tại</a:t>
            </a:r>
            <a:r>
              <a:rPr lang="en-US" sz="3200" b="1">
                <a:solidFill>
                  <a:srgbClr val="002060"/>
                </a:solidFill>
                <a:latin typeface="Calibri"/>
                <a:cs typeface="Calibri"/>
              </a:rPr>
              <a:t> Việt Nam </a:t>
            </a:r>
            <a:r>
              <a:rPr lang="en-US" sz="3200" b="1" err="1">
                <a:solidFill>
                  <a:srgbClr val="002060"/>
                </a:solidFill>
                <a:latin typeface="Calibri"/>
                <a:cs typeface="Calibri"/>
              </a:rPr>
              <a:t>Phát</a:t>
            </a:r>
            <a:r>
              <a:rPr lang="en-US" sz="3200" b="1">
                <a:solidFill>
                  <a:srgbClr val="002060"/>
                </a:solidFill>
                <a:latin typeface="Calibri"/>
                <a:cs typeface="Calibri"/>
              </a:rPr>
              <a:t> </a:t>
            </a:r>
            <a:r>
              <a:rPr lang="en-US" sz="3200" b="1" err="1">
                <a:solidFill>
                  <a:srgbClr val="002060"/>
                </a:solidFill>
                <a:latin typeface="Calibri"/>
                <a:cs typeface="Calibri"/>
              </a:rPr>
              <a:t>ngôn</a:t>
            </a:r>
            <a:r>
              <a:rPr lang="en-US" sz="3200" b="1">
                <a:solidFill>
                  <a:srgbClr val="002060"/>
                </a:solidFill>
                <a:latin typeface="Calibri"/>
                <a:cs typeface="Calibri"/>
              </a:rPr>
              <a:t> </a:t>
            </a:r>
            <a:r>
              <a:rPr lang="en-US" sz="3200" b="1" err="1">
                <a:solidFill>
                  <a:srgbClr val="002060"/>
                </a:solidFill>
                <a:latin typeface="Calibri"/>
                <a:cs typeface="Calibri"/>
              </a:rPr>
              <a:t>của</a:t>
            </a:r>
            <a:r>
              <a:rPr lang="en-US" sz="3200" b="1">
                <a:solidFill>
                  <a:srgbClr val="002060"/>
                </a:solidFill>
                <a:latin typeface="Calibri"/>
                <a:cs typeface="Calibri"/>
              </a:rPr>
              <a:t> </a:t>
            </a:r>
            <a:r>
              <a:rPr lang="en-US" sz="3200" b="1" err="1">
                <a:solidFill>
                  <a:srgbClr val="002060"/>
                </a:solidFill>
                <a:latin typeface="Calibri"/>
                <a:cs typeface="Calibri"/>
              </a:rPr>
              <a:t>Chủ</a:t>
            </a:r>
            <a:r>
              <a:rPr lang="en-US" sz="3200" b="1">
                <a:solidFill>
                  <a:srgbClr val="002060"/>
                </a:solidFill>
                <a:latin typeface="Calibri"/>
                <a:cs typeface="Calibri"/>
              </a:rPr>
              <a:t> </a:t>
            </a:r>
            <a:r>
              <a:rPr lang="en-US" sz="3200" b="1" err="1">
                <a:solidFill>
                  <a:srgbClr val="002060"/>
                </a:solidFill>
                <a:latin typeface="Calibri"/>
                <a:cs typeface="Calibri"/>
              </a:rPr>
              <a:t>tịch</a:t>
            </a:r>
            <a:r>
              <a:rPr lang="en-US" sz="3200" b="1">
                <a:solidFill>
                  <a:srgbClr val="002060"/>
                </a:solidFill>
                <a:latin typeface="Calibri"/>
                <a:cs typeface="Calibri"/>
              </a:rPr>
              <a:t> Nguyễn Xuân Phúc</a:t>
            </a:r>
            <a:endParaRPr lang="nl-NL">
              <a:solidFill>
                <a:srgbClr val="002060"/>
              </a:solidFill>
              <a:latin typeface="Century Gothic" panose="020B0502020202020204" pitchFamily="34" charset="0"/>
              <a:cs typeface="Calibri"/>
            </a:endParaRPr>
          </a:p>
        </p:txBody>
      </p:sp>
      <p:sp>
        <p:nvSpPr>
          <p:cNvPr id="6" name="Tijdelijke aanduiding voor tekst 3">
            <a:extLst>
              <a:ext uri="{FF2B5EF4-FFF2-40B4-BE49-F238E27FC236}">
                <a16:creationId xmlns:a16="http://schemas.microsoft.com/office/drawing/2014/main" id="{1A7D787A-E5BC-1C93-B72D-0C6F6375278E}"/>
              </a:ext>
            </a:extLst>
          </p:cNvPr>
          <p:cNvSpPr txBox="1">
            <a:spLocks/>
          </p:cNvSpPr>
          <p:nvPr/>
        </p:nvSpPr>
        <p:spPr>
          <a:xfrm>
            <a:off x="1040553" y="2262579"/>
            <a:ext cx="5428827" cy="26523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000" err="1">
                <a:solidFill>
                  <a:srgbClr val="002060"/>
                </a:solidFill>
                <a:latin typeface="Calibri"/>
                <a:cs typeface="Calibri"/>
              </a:rPr>
              <a:t>Tại</a:t>
            </a:r>
            <a:r>
              <a:rPr lang="vi-VN" sz="2000">
                <a:solidFill>
                  <a:srgbClr val="002060"/>
                </a:solidFill>
                <a:latin typeface="Calibri"/>
                <a:cs typeface="Calibri"/>
              </a:rPr>
              <a:t> </a:t>
            </a:r>
            <a:r>
              <a:rPr lang="vi-VN" sz="2000" err="1">
                <a:solidFill>
                  <a:srgbClr val="002060"/>
                </a:solidFill>
                <a:latin typeface="Calibri"/>
                <a:cs typeface="Calibri"/>
              </a:rPr>
              <a:t>Hội</a:t>
            </a:r>
            <a:r>
              <a:rPr lang="vi-VN" sz="2000">
                <a:solidFill>
                  <a:srgbClr val="002060"/>
                </a:solidFill>
                <a:latin typeface="Calibri"/>
                <a:cs typeface="Calibri"/>
              </a:rPr>
              <a:t> </a:t>
            </a:r>
            <a:r>
              <a:rPr lang="vi-VN" sz="2000" err="1">
                <a:solidFill>
                  <a:srgbClr val="002060"/>
                </a:solidFill>
                <a:latin typeface="Calibri"/>
                <a:cs typeface="Calibri"/>
              </a:rPr>
              <a:t>nghị</a:t>
            </a:r>
            <a:r>
              <a:rPr lang="vi-VN" sz="2000">
                <a:solidFill>
                  <a:srgbClr val="002060"/>
                </a:solidFill>
                <a:latin typeface="Calibri"/>
                <a:cs typeface="Calibri"/>
              </a:rPr>
              <a:t> </a:t>
            </a:r>
            <a:r>
              <a:rPr lang="vi-VN" sz="2000" err="1">
                <a:solidFill>
                  <a:srgbClr val="002060"/>
                </a:solidFill>
                <a:latin typeface="Calibri"/>
                <a:cs typeface="Calibri"/>
              </a:rPr>
              <a:t>cấp</a:t>
            </a:r>
            <a:r>
              <a:rPr lang="vi-VN" sz="2000">
                <a:solidFill>
                  <a:srgbClr val="002060"/>
                </a:solidFill>
                <a:latin typeface="Calibri"/>
                <a:cs typeface="Calibri"/>
              </a:rPr>
              <a:t> cao </a:t>
            </a:r>
            <a:r>
              <a:rPr lang="vi-VN" sz="2000" err="1">
                <a:solidFill>
                  <a:srgbClr val="002060"/>
                </a:solidFill>
                <a:latin typeface="Calibri"/>
                <a:cs typeface="Calibri"/>
              </a:rPr>
              <a:t>của</a:t>
            </a:r>
            <a:r>
              <a:rPr lang="vi-VN" sz="2000">
                <a:solidFill>
                  <a:srgbClr val="002060"/>
                </a:solidFill>
                <a:latin typeface="Calibri"/>
                <a:cs typeface="Calibri"/>
              </a:rPr>
              <a:t> Liên </a:t>
            </a:r>
            <a:r>
              <a:rPr lang="vi-VN" sz="2000" err="1">
                <a:solidFill>
                  <a:srgbClr val="002060"/>
                </a:solidFill>
                <a:latin typeface="Calibri"/>
                <a:cs typeface="Calibri"/>
              </a:rPr>
              <a:t>hợp</a:t>
            </a:r>
            <a:r>
              <a:rPr lang="vi-VN" sz="2000">
                <a:solidFill>
                  <a:srgbClr val="002060"/>
                </a:solidFill>
                <a:latin typeface="Calibri"/>
                <a:cs typeface="Calibri"/>
              </a:rPr>
              <a:t> </a:t>
            </a:r>
            <a:r>
              <a:rPr lang="vi-VN" sz="2000" err="1">
                <a:solidFill>
                  <a:srgbClr val="002060"/>
                </a:solidFill>
                <a:latin typeface="Calibri"/>
                <a:cs typeface="Calibri"/>
              </a:rPr>
              <a:t>quốc</a:t>
            </a:r>
            <a:r>
              <a:rPr lang="vi-VN" sz="2000">
                <a:solidFill>
                  <a:srgbClr val="002060"/>
                </a:solidFill>
                <a:latin typeface="Calibri"/>
                <a:cs typeface="Calibri"/>
              </a:rPr>
              <a:t> </a:t>
            </a:r>
            <a:r>
              <a:rPr lang="vi-VN" sz="2000" err="1">
                <a:solidFill>
                  <a:srgbClr val="002060"/>
                </a:solidFill>
                <a:latin typeface="Calibri"/>
                <a:cs typeface="Calibri"/>
              </a:rPr>
              <a:t>về</a:t>
            </a:r>
            <a:r>
              <a:rPr lang="vi-VN" sz="2000">
                <a:solidFill>
                  <a:srgbClr val="002060"/>
                </a:solidFill>
                <a:latin typeface="Calibri"/>
                <a:cs typeface="Calibri"/>
              </a:rPr>
              <a:t> </a:t>
            </a:r>
            <a:r>
              <a:rPr lang="vi-VN" sz="2000" err="1">
                <a:solidFill>
                  <a:srgbClr val="002060"/>
                </a:solidFill>
                <a:latin typeface="Calibri"/>
                <a:cs typeface="Calibri"/>
              </a:rPr>
              <a:t>hệ</a:t>
            </a:r>
            <a:r>
              <a:rPr lang="vi-VN" sz="2000">
                <a:solidFill>
                  <a:srgbClr val="002060"/>
                </a:solidFill>
                <a:latin typeface="Calibri"/>
                <a:cs typeface="Calibri"/>
              </a:rPr>
              <a:t> </a:t>
            </a:r>
            <a:r>
              <a:rPr lang="vi-VN" sz="2000" err="1">
                <a:solidFill>
                  <a:srgbClr val="002060"/>
                </a:solidFill>
                <a:latin typeface="Calibri"/>
                <a:cs typeface="Calibri"/>
              </a:rPr>
              <a:t>thống</a:t>
            </a:r>
            <a:r>
              <a:rPr lang="vi-VN" sz="2000">
                <a:solidFill>
                  <a:srgbClr val="002060"/>
                </a:solidFill>
                <a:latin typeface="Calibri"/>
                <a:cs typeface="Calibri"/>
              </a:rPr>
              <a:t> lương </a:t>
            </a:r>
            <a:r>
              <a:rPr lang="vi-VN" sz="2000" err="1">
                <a:solidFill>
                  <a:srgbClr val="002060"/>
                </a:solidFill>
                <a:latin typeface="Calibri"/>
                <a:cs typeface="Calibri"/>
              </a:rPr>
              <a:t>thực</a:t>
            </a:r>
            <a:r>
              <a:rPr lang="en-US" sz="2000">
                <a:solidFill>
                  <a:srgbClr val="002060"/>
                </a:solidFill>
                <a:latin typeface="Calibri"/>
                <a:cs typeface="Calibri"/>
              </a:rPr>
              <a:t> </a:t>
            </a:r>
            <a:r>
              <a:rPr lang="en-US" sz="2000" err="1">
                <a:solidFill>
                  <a:srgbClr val="002060"/>
                </a:solidFill>
                <a:latin typeface="Calibri"/>
                <a:cs typeface="Calibri"/>
              </a:rPr>
              <a:t>thực</a:t>
            </a:r>
            <a:r>
              <a:rPr lang="en-US" sz="2000">
                <a:solidFill>
                  <a:srgbClr val="002060"/>
                </a:solidFill>
                <a:latin typeface="Calibri"/>
                <a:cs typeface="Calibri"/>
              </a:rPr>
              <a:t> </a:t>
            </a:r>
            <a:r>
              <a:rPr lang="en-US" sz="2000" err="1">
                <a:solidFill>
                  <a:srgbClr val="002060"/>
                </a:solidFill>
                <a:latin typeface="Calibri"/>
                <a:cs typeface="Calibri"/>
              </a:rPr>
              <a:t>phẩm</a:t>
            </a:r>
            <a:r>
              <a:rPr lang="vi-VN" sz="2000">
                <a:solidFill>
                  <a:srgbClr val="002060"/>
                </a:solidFill>
                <a:latin typeface="Calibri"/>
                <a:cs typeface="Calibri"/>
              </a:rPr>
              <a:t>, </a:t>
            </a:r>
            <a:r>
              <a:rPr lang="vi-VN" sz="2000" err="1">
                <a:solidFill>
                  <a:srgbClr val="002060"/>
                </a:solidFill>
                <a:latin typeface="Calibri"/>
                <a:cs typeface="Calibri"/>
              </a:rPr>
              <a:t>Chủ</a:t>
            </a:r>
            <a:r>
              <a:rPr lang="vi-VN" sz="2000">
                <a:solidFill>
                  <a:srgbClr val="002060"/>
                </a:solidFill>
                <a:latin typeface="Calibri"/>
                <a:cs typeface="Calibri"/>
              </a:rPr>
              <a:t> </a:t>
            </a:r>
            <a:r>
              <a:rPr lang="vi-VN" sz="2000" err="1">
                <a:solidFill>
                  <a:srgbClr val="002060"/>
                </a:solidFill>
                <a:latin typeface="Calibri"/>
                <a:cs typeface="Calibri"/>
              </a:rPr>
              <a:t>tịch</a:t>
            </a:r>
            <a:r>
              <a:rPr lang="vi-VN" sz="2000">
                <a:solidFill>
                  <a:srgbClr val="002060"/>
                </a:solidFill>
                <a:latin typeface="Calibri"/>
                <a:cs typeface="Calibri"/>
              </a:rPr>
              <a:t> </a:t>
            </a:r>
            <a:r>
              <a:rPr lang="vi-VN" sz="2000" err="1">
                <a:solidFill>
                  <a:srgbClr val="002060"/>
                </a:solidFill>
                <a:latin typeface="Calibri"/>
                <a:cs typeface="Calibri"/>
              </a:rPr>
              <a:t>nước</a:t>
            </a:r>
            <a:r>
              <a:rPr lang="vi-VN" sz="2000">
                <a:solidFill>
                  <a:srgbClr val="002060"/>
                </a:solidFill>
                <a:latin typeface="Calibri"/>
                <a:cs typeface="Calibri"/>
              </a:rPr>
              <a:t> </a:t>
            </a:r>
            <a:r>
              <a:rPr lang="vi-VN" sz="2000" err="1">
                <a:solidFill>
                  <a:srgbClr val="002060"/>
                </a:solidFill>
                <a:latin typeface="Calibri"/>
                <a:cs typeface="Calibri"/>
              </a:rPr>
              <a:t>Nguyễn</a:t>
            </a:r>
            <a:r>
              <a:rPr lang="vi-VN" sz="2000">
                <a:solidFill>
                  <a:srgbClr val="002060"/>
                </a:solidFill>
                <a:latin typeface="Calibri"/>
                <a:cs typeface="Calibri"/>
              </a:rPr>
              <a:t> Xuân </a:t>
            </a:r>
            <a:r>
              <a:rPr lang="vi-VN" sz="2000" err="1">
                <a:solidFill>
                  <a:srgbClr val="002060"/>
                </a:solidFill>
                <a:latin typeface="Calibri"/>
                <a:cs typeface="Calibri"/>
              </a:rPr>
              <a:t>Phúc</a:t>
            </a:r>
            <a:r>
              <a:rPr lang="vi-VN" sz="2000">
                <a:solidFill>
                  <a:srgbClr val="002060"/>
                </a:solidFill>
                <a:latin typeface="Calibri"/>
                <a:cs typeface="Calibri"/>
              </a:rPr>
              <a:t> </a:t>
            </a:r>
            <a:r>
              <a:rPr lang="vi-VN" sz="2000" err="1">
                <a:solidFill>
                  <a:srgbClr val="002060"/>
                </a:solidFill>
                <a:latin typeface="Calibri"/>
                <a:cs typeface="Calibri"/>
              </a:rPr>
              <a:t>khẳng</a:t>
            </a:r>
            <a:r>
              <a:rPr lang="vi-VN" sz="2000">
                <a:solidFill>
                  <a:srgbClr val="002060"/>
                </a:solidFill>
                <a:latin typeface="Calibri"/>
                <a:cs typeface="Calibri"/>
              </a:rPr>
              <a:t> </a:t>
            </a:r>
            <a:r>
              <a:rPr lang="vi-VN" sz="2000" err="1">
                <a:solidFill>
                  <a:srgbClr val="002060"/>
                </a:solidFill>
                <a:latin typeface="Calibri"/>
                <a:cs typeface="Calibri"/>
              </a:rPr>
              <a:t>định</a:t>
            </a:r>
            <a:r>
              <a:rPr lang="vi-VN" sz="2000">
                <a:solidFill>
                  <a:srgbClr val="002060"/>
                </a:solidFill>
                <a:latin typeface="Calibri"/>
                <a:cs typeface="Calibri"/>
              </a:rPr>
              <a:t>:</a:t>
            </a:r>
            <a:endParaRPr lang="en-US" sz="2000">
              <a:solidFill>
                <a:srgbClr val="002060"/>
              </a:solidFill>
              <a:latin typeface="Calibri"/>
              <a:cs typeface="Calibri"/>
            </a:endParaRPr>
          </a:p>
          <a:p>
            <a:pPr marL="0" indent="0">
              <a:buNone/>
            </a:pPr>
            <a:r>
              <a:rPr lang="en-US" sz="2000" i="1">
                <a:solidFill>
                  <a:srgbClr val="002060"/>
                </a:solidFill>
                <a:latin typeface="Calibri"/>
                <a:cs typeface="Calibri"/>
              </a:rPr>
              <a:t>“Việt Nam </a:t>
            </a:r>
            <a:r>
              <a:rPr lang="en-US" sz="2000" i="1" err="1">
                <a:solidFill>
                  <a:srgbClr val="002060"/>
                </a:solidFill>
                <a:latin typeface="Calibri"/>
                <a:cs typeface="Calibri"/>
              </a:rPr>
              <a:t>mong</a:t>
            </a:r>
            <a:r>
              <a:rPr lang="en-US" sz="2000" i="1">
                <a:solidFill>
                  <a:srgbClr val="002060"/>
                </a:solidFill>
                <a:latin typeface="Calibri"/>
                <a:cs typeface="Calibri"/>
              </a:rPr>
              <a:t> </a:t>
            </a:r>
            <a:r>
              <a:rPr lang="en-US" sz="2000" i="1" err="1">
                <a:solidFill>
                  <a:srgbClr val="002060"/>
                </a:solidFill>
                <a:latin typeface="Calibri"/>
                <a:cs typeface="Calibri"/>
              </a:rPr>
              <a:t>muốn</a:t>
            </a:r>
            <a:r>
              <a:rPr lang="en-US" sz="2000" i="1">
                <a:solidFill>
                  <a:srgbClr val="002060"/>
                </a:solidFill>
                <a:latin typeface="Calibri"/>
                <a:cs typeface="Calibri"/>
              </a:rPr>
              <a:t> </a:t>
            </a:r>
            <a:r>
              <a:rPr lang="en-US" sz="2000" i="1" err="1">
                <a:solidFill>
                  <a:srgbClr val="002060"/>
                </a:solidFill>
                <a:latin typeface="Calibri"/>
                <a:cs typeface="Calibri"/>
              </a:rPr>
              <a:t>trở</a:t>
            </a:r>
            <a:r>
              <a:rPr lang="en-US" sz="2000" i="1">
                <a:solidFill>
                  <a:srgbClr val="002060"/>
                </a:solidFill>
                <a:latin typeface="Calibri"/>
                <a:cs typeface="Calibri"/>
              </a:rPr>
              <a:t> </a:t>
            </a:r>
            <a:r>
              <a:rPr lang="en-US" sz="2000" i="1" err="1">
                <a:solidFill>
                  <a:srgbClr val="002060"/>
                </a:solidFill>
                <a:latin typeface="Calibri"/>
                <a:cs typeface="Calibri"/>
              </a:rPr>
              <a:t>thành</a:t>
            </a:r>
            <a:r>
              <a:rPr lang="en-US" sz="2000" i="1">
                <a:solidFill>
                  <a:srgbClr val="002060"/>
                </a:solidFill>
                <a:latin typeface="Calibri"/>
                <a:cs typeface="Calibri"/>
              </a:rPr>
              <a:t> </a:t>
            </a:r>
            <a:r>
              <a:rPr lang="en-US" sz="2000" i="1" err="1">
                <a:solidFill>
                  <a:srgbClr val="002060"/>
                </a:solidFill>
                <a:latin typeface="Calibri"/>
                <a:cs typeface="Calibri"/>
              </a:rPr>
              <a:t>một</a:t>
            </a:r>
            <a:r>
              <a:rPr lang="en-US" sz="2000" i="1">
                <a:solidFill>
                  <a:srgbClr val="002060"/>
                </a:solidFill>
                <a:latin typeface="Calibri"/>
                <a:cs typeface="Calibri"/>
              </a:rPr>
              <a:t> </a:t>
            </a:r>
            <a:r>
              <a:rPr lang="en-US" sz="2000" i="1" err="1">
                <a:solidFill>
                  <a:srgbClr val="002060"/>
                </a:solidFill>
                <a:latin typeface="Calibri"/>
                <a:cs typeface="Calibri"/>
              </a:rPr>
              <a:t>trung</a:t>
            </a:r>
            <a:r>
              <a:rPr lang="en-US" sz="2000" i="1">
                <a:solidFill>
                  <a:srgbClr val="002060"/>
                </a:solidFill>
                <a:latin typeface="Calibri"/>
                <a:cs typeface="Calibri"/>
              </a:rPr>
              <a:t> </a:t>
            </a:r>
            <a:r>
              <a:rPr lang="en-US" sz="2000" i="1" err="1">
                <a:solidFill>
                  <a:srgbClr val="002060"/>
                </a:solidFill>
                <a:latin typeface="Calibri"/>
                <a:cs typeface="Calibri"/>
              </a:rPr>
              <a:t>tâm</a:t>
            </a:r>
            <a:r>
              <a:rPr lang="en-US" sz="2000" i="1">
                <a:solidFill>
                  <a:srgbClr val="002060"/>
                </a:solidFill>
                <a:latin typeface="Calibri"/>
                <a:cs typeface="Calibri"/>
              </a:rPr>
              <a:t> </a:t>
            </a:r>
            <a:r>
              <a:rPr lang="en-US" sz="2000" i="1" err="1">
                <a:solidFill>
                  <a:srgbClr val="002060"/>
                </a:solidFill>
                <a:latin typeface="Calibri"/>
                <a:cs typeface="Calibri"/>
              </a:rPr>
              <a:t>đổi</a:t>
            </a:r>
            <a:r>
              <a:rPr lang="en-US" sz="2000" i="1">
                <a:solidFill>
                  <a:srgbClr val="002060"/>
                </a:solidFill>
                <a:latin typeface="Calibri"/>
                <a:cs typeface="Calibri"/>
              </a:rPr>
              <a:t> </a:t>
            </a:r>
            <a:r>
              <a:rPr lang="en-US" sz="2000" i="1" err="1">
                <a:solidFill>
                  <a:srgbClr val="002060"/>
                </a:solidFill>
                <a:latin typeface="Calibri"/>
                <a:cs typeface="Calibri"/>
              </a:rPr>
              <a:t>mới</a:t>
            </a:r>
            <a:r>
              <a:rPr lang="en-US" sz="2000" i="1">
                <a:solidFill>
                  <a:srgbClr val="002060"/>
                </a:solidFill>
                <a:latin typeface="Calibri"/>
                <a:cs typeface="Calibri"/>
              </a:rPr>
              <a:t> </a:t>
            </a:r>
            <a:r>
              <a:rPr lang="en-US" sz="2000" i="1" err="1">
                <a:solidFill>
                  <a:srgbClr val="002060"/>
                </a:solidFill>
                <a:latin typeface="Calibri"/>
                <a:cs typeface="Calibri"/>
              </a:rPr>
              <a:t>thực</a:t>
            </a:r>
            <a:r>
              <a:rPr lang="en-US" sz="2000" i="1">
                <a:solidFill>
                  <a:srgbClr val="002060"/>
                </a:solidFill>
                <a:latin typeface="Calibri"/>
                <a:cs typeface="Calibri"/>
              </a:rPr>
              <a:t> </a:t>
            </a:r>
            <a:r>
              <a:rPr lang="en-US" sz="2000" i="1" err="1">
                <a:solidFill>
                  <a:srgbClr val="002060"/>
                </a:solidFill>
                <a:latin typeface="Calibri"/>
                <a:cs typeface="Calibri"/>
              </a:rPr>
              <a:t>phẩm</a:t>
            </a:r>
            <a:r>
              <a:rPr lang="en-US" sz="2000" i="1">
                <a:solidFill>
                  <a:srgbClr val="002060"/>
                </a:solidFill>
                <a:latin typeface="Calibri"/>
                <a:cs typeface="Calibri"/>
              </a:rPr>
              <a:t> </a:t>
            </a:r>
            <a:r>
              <a:rPr lang="en-US" sz="2000" i="1" err="1">
                <a:solidFill>
                  <a:srgbClr val="002060"/>
                </a:solidFill>
                <a:latin typeface="Calibri"/>
                <a:cs typeface="Calibri"/>
              </a:rPr>
              <a:t>trong</a:t>
            </a:r>
            <a:r>
              <a:rPr lang="en-US" sz="2000" i="1">
                <a:solidFill>
                  <a:srgbClr val="002060"/>
                </a:solidFill>
                <a:latin typeface="Calibri"/>
                <a:cs typeface="Calibri"/>
              </a:rPr>
              <a:t> </a:t>
            </a:r>
            <a:r>
              <a:rPr lang="en-US" sz="2000" i="1" err="1">
                <a:solidFill>
                  <a:srgbClr val="002060"/>
                </a:solidFill>
                <a:latin typeface="Calibri"/>
                <a:cs typeface="Calibri"/>
              </a:rPr>
              <a:t>khu</a:t>
            </a:r>
            <a:r>
              <a:rPr lang="en-US" sz="2000" i="1">
                <a:solidFill>
                  <a:srgbClr val="002060"/>
                </a:solidFill>
                <a:latin typeface="Calibri"/>
                <a:cs typeface="Calibri"/>
              </a:rPr>
              <a:t> </a:t>
            </a:r>
            <a:r>
              <a:rPr lang="en-US" sz="2000" i="1" err="1">
                <a:solidFill>
                  <a:srgbClr val="002060"/>
                </a:solidFill>
                <a:latin typeface="Calibri"/>
                <a:cs typeface="Calibri"/>
              </a:rPr>
              <a:t>vực</a:t>
            </a:r>
            <a:r>
              <a:rPr lang="en-US" sz="2000" i="1">
                <a:solidFill>
                  <a:srgbClr val="002060"/>
                </a:solidFill>
                <a:latin typeface="Calibri"/>
                <a:cs typeface="Calibri"/>
              </a:rPr>
              <a:t> </a:t>
            </a:r>
            <a:r>
              <a:rPr lang="en-US" sz="2000" i="1" err="1">
                <a:solidFill>
                  <a:srgbClr val="002060"/>
                </a:solidFill>
                <a:latin typeface="Calibri"/>
                <a:cs typeface="Calibri"/>
              </a:rPr>
              <a:t>và</a:t>
            </a:r>
            <a:r>
              <a:rPr lang="en-US" sz="2000" i="1">
                <a:solidFill>
                  <a:srgbClr val="002060"/>
                </a:solidFill>
                <a:latin typeface="Calibri"/>
                <a:cs typeface="Calibri"/>
              </a:rPr>
              <a:t> </a:t>
            </a:r>
            <a:r>
              <a:rPr lang="en-US" sz="2000" i="1" err="1">
                <a:solidFill>
                  <a:srgbClr val="002060"/>
                </a:solidFill>
                <a:latin typeface="Calibri"/>
                <a:cs typeface="Calibri"/>
              </a:rPr>
              <a:t>mở</a:t>
            </a:r>
            <a:r>
              <a:rPr lang="en-US" sz="2000" i="1">
                <a:solidFill>
                  <a:srgbClr val="002060"/>
                </a:solidFill>
                <a:latin typeface="Calibri"/>
                <a:cs typeface="Calibri"/>
              </a:rPr>
              <a:t> </a:t>
            </a:r>
            <a:r>
              <a:rPr lang="en-US" sz="2000" i="1" err="1">
                <a:solidFill>
                  <a:srgbClr val="002060"/>
                </a:solidFill>
                <a:latin typeface="Calibri"/>
                <a:cs typeface="Calibri"/>
              </a:rPr>
              <a:t>rộng</a:t>
            </a:r>
            <a:r>
              <a:rPr lang="en-US" sz="2000" i="1">
                <a:solidFill>
                  <a:srgbClr val="002060"/>
                </a:solidFill>
                <a:latin typeface="Calibri"/>
                <a:cs typeface="Calibri"/>
              </a:rPr>
              <a:t> </a:t>
            </a:r>
            <a:r>
              <a:rPr lang="en-US" sz="2000" i="1" err="1">
                <a:solidFill>
                  <a:srgbClr val="002060"/>
                </a:solidFill>
                <a:latin typeface="Calibri"/>
                <a:cs typeface="Calibri"/>
              </a:rPr>
              <a:t>hợp</a:t>
            </a:r>
            <a:r>
              <a:rPr lang="en-US" sz="2000" i="1">
                <a:solidFill>
                  <a:srgbClr val="002060"/>
                </a:solidFill>
                <a:latin typeface="Calibri"/>
                <a:cs typeface="Calibri"/>
              </a:rPr>
              <a:t> </a:t>
            </a:r>
            <a:r>
              <a:rPr lang="en-US" sz="2000" i="1" err="1">
                <a:solidFill>
                  <a:srgbClr val="002060"/>
                </a:solidFill>
                <a:latin typeface="Calibri"/>
                <a:cs typeface="Calibri"/>
              </a:rPr>
              <a:t>tác</a:t>
            </a:r>
            <a:r>
              <a:rPr lang="en-US" sz="2000" i="1">
                <a:solidFill>
                  <a:srgbClr val="002060"/>
                </a:solidFill>
                <a:latin typeface="Calibri"/>
                <a:cs typeface="Calibri"/>
              </a:rPr>
              <a:t> </a:t>
            </a:r>
            <a:r>
              <a:rPr lang="en-US" sz="2000" i="1" err="1">
                <a:solidFill>
                  <a:srgbClr val="002060"/>
                </a:solidFill>
                <a:latin typeface="Calibri"/>
                <a:cs typeface="Calibri"/>
              </a:rPr>
              <a:t>quốc</a:t>
            </a:r>
            <a:r>
              <a:rPr lang="en-US" sz="2000" i="1">
                <a:solidFill>
                  <a:srgbClr val="002060"/>
                </a:solidFill>
                <a:latin typeface="Calibri"/>
                <a:cs typeface="Calibri"/>
              </a:rPr>
              <a:t> </a:t>
            </a:r>
            <a:r>
              <a:rPr lang="en-US" sz="2000" i="1" err="1">
                <a:solidFill>
                  <a:srgbClr val="002060"/>
                </a:solidFill>
                <a:latin typeface="Calibri"/>
                <a:cs typeface="Calibri"/>
              </a:rPr>
              <a:t>tế</a:t>
            </a:r>
            <a:r>
              <a:rPr lang="en-US" sz="2000" i="1">
                <a:solidFill>
                  <a:srgbClr val="002060"/>
                </a:solidFill>
                <a:latin typeface="Calibri"/>
                <a:cs typeface="Calibri"/>
              </a:rPr>
              <a:t> </a:t>
            </a:r>
            <a:r>
              <a:rPr lang="en-US" sz="2000" i="1" err="1">
                <a:solidFill>
                  <a:srgbClr val="002060"/>
                </a:solidFill>
                <a:latin typeface="Calibri"/>
                <a:cs typeface="Calibri"/>
              </a:rPr>
              <a:t>trong</a:t>
            </a:r>
            <a:r>
              <a:rPr lang="en-US" sz="2000" i="1">
                <a:solidFill>
                  <a:srgbClr val="002060"/>
                </a:solidFill>
                <a:latin typeface="Calibri"/>
                <a:cs typeface="Calibri"/>
              </a:rPr>
              <a:t> </a:t>
            </a:r>
            <a:r>
              <a:rPr lang="en-US" sz="2000" i="1" err="1">
                <a:solidFill>
                  <a:srgbClr val="002060"/>
                </a:solidFill>
                <a:latin typeface="Calibri"/>
                <a:cs typeface="Calibri"/>
              </a:rPr>
              <a:t>nghiên</a:t>
            </a:r>
            <a:r>
              <a:rPr lang="en-US" sz="2000" i="1">
                <a:solidFill>
                  <a:srgbClr val="002060"/>
                </a:solidFill>
                <a:latin typeface="Calibri"/>
                <a:cs typeface="Calibri"/>
              </a:rPr>
              <a:t> </a:t>
            </a:r>
            <a:r>
              <a:rPr lang="en-US" sz="2000" i="1" err="1">
                <a:solidFill>
                  <a:srgbClr val="002060"/>
                </a:solidFill>
                <a:latin typeface="Calibri"/>
                <a:cs typeface="Calibri"/>
              </a:rPr>
              <a:t>cứu</a:t>
            </a:r>
            <a:r>
              <a:rPr lang="en-US" sz="2000" i="1">
                <a:solidFill>
                  <a:srgbClr val="002060"/>
                </a:solidFill>
                <a:latin typeface="Calibri"/>
                <a:cs typeface="Calibri"/>
              </a:rPr>
              <a:t>, </a:t>
            </a:r>
            <a:r>
              <a:rPr lang="en-US" sz="2000" i="1" err="1">
                <a:solidFill>
                  <a:srgbClr val="002060"/>
                </a:solidFill>
                <a:latin typeface="Calibri"/>
                <a:cs typeface="Calibri"/>
              </a:rPr>
              <a:t>dự</a:t>
            </a:r>
            <a:r>
              <a:rPr lang="en-US" sz="2000" i="1">
                <a:solidFill>
                  <a:srgbClr val="002060"/>
                </a:solidFill>
                <a:latin typeface="Calibri"/>
                <a:cs typeface="Calibri"/>
              </a:rPr>
              <a:t> </a:t>
            </a:r>
            <a:r>
              <a:rPr lang="en-US" sz="2000" i="1" err="1">
                <a:solidFill>
                  <a:srgbClr val="002060"/>
                </a:solidFill>
                <a:latin typeface="Calibri"/>
                <a:cs typeface="Calibri"/>
              </a:rPr>
              <a:t>báo</a:t>
            </a:r>
            <a:r>
              <a:rPr lang="en-US" sz="2000" i="1">
                <a:solidFill>
                  <a:srgbClr val="002060"/>
                </a:solidFill>
                <a:latin typeface="Calibri"/>
                <a:cs typeface="Calibri"/>
              </a:rPr>
              <a:t> </a:t>
            </a:r>
            <a:r>
              <a:rPr lang="en-US" sz="2000" i="1" err="1">
                <a:solidFill>
                  <a:srgbClr val="002060"/>
                </a:solidFill>
                <a:latin typeface="Calibri"/>
                <a:cs typeface="Calibri"/>
              </a:rPr>
              <a:t>và</a:t>
            </a:r>
            <a:r>
              <a:rPr lang="en-US" sz="2000" i="1">
                <a:solidFill>
                  <a:srgbClr val="002060"/>
                </a:solidFill>
                <a:latin typeface="Calibri"/>
                <a:cs typeface="Calibri"/>
              </a:rPr>
              <a:t> </a:t>
            </a:r>
            <a:r>
              <a:rPr lang="en-US" sz="2000" i="1" err="1">
                <a:solidFill>
                  <a:srgbClr val="002060"/>
                </a:solidFill>
                <a:latin typeface="Calibri"/>
                <a:cs typeface="Calibri"/>
              </a:rPr>
              <a:t>quản</a:t>
            </a:r>
            <a:r>
              <a:rPr lang="en-US" sz="2000" i="1">
                <a:solidFill>
                  <a:srgbClr val="002060"/>
                </a:solidFill>
                <a:latin typeface="Calibri"/>
                <a:cs typeface="Calibri"/>
              </a:rPr>
              <a:t> </a:t>
            </a:r>
            <a:r>
              <a:rPr lang="en-US" sz="2000" i="1" err="1">
                <a:solidFill>
                  <a:srgbClr val="002060"/>
                </a:solidFill>
                <a:latin typeface="Calibri"/>
                <a:cs typeface="Calibri"/>
              </a:rPr>
              <a:t>lý</a:t>
            </a:r>
            <a:r>
              <a:rPr lang="en-US" sz="2000" i="1">
                <a:solidFill>
                  <a:srgbClr val="002060"/>
                </a:solidFill>
                <a:latin typeface="Calibri"/>
                <a:cs typeface="Calibri"/>
              </a:rPr>
              <a:t> </a:t>
            </a:r>
            <a:r>
              <a:rPr lang="en-US" sz="2000" i="1" err="1">
                <a:solidFill>
                  <a:srgbClr val="002060"/>
                </a:solidFill>
                <a:latin typeface="Calibri"/>
                <a:cs typeface="Calibri"/>
              </a:rPr>
              <a:t>bền</a:t>
            </a:r>
            <a:r>
              <a:rPr lang="en-US" sz="2000" i="1">
                <a:solidFill>
                  <a:srgbClr val="002060"/>
                </a:solidFill>
                <a:latin typeface="Calibri"/>
                <a:cs typeface="Calibri"/>
              </a:rPr>
              <a:t> </a:t>
            </a:r>
            <a:r>
              <a:rPr lang="en-US" sz="2000" i="1" err="1">
                <a:solidFill>
                  <a:srgbClr val="002060"/>
                </a:solidFill>
                <a:latin typeface="Calibri"/>
                <a:cs typeface="Calibri"/>
              </a:rPr>
              <a:t>vững</a:t>
            </a:r>
            <a:r>
              <a:rPr lang="en-US" sz="2000" i="1">
                <a:solidFill>
                  <a:srgbClr val="002060"/>
                </a:solidFill>
                <a:latin typeface="Calibri"/>
                <a:cs typeface="Calibri"/>
              </a:rPr>
              <a:t> </a:t>
            </a:r>
            <a:r>
              <a:rPr lang="en-US" sz="2000" i="1" err="1">
                <a:solidFill>
                  <a:srgbClr val="002060"/>
                </a:solidFill>
                <a:latin typeface="Calibri"/>
                <a:cs typeface="Calibri"/>
              </a:rPr>
              <a:t>các</a:t>
            </a:r>
            <a:r>
              <a:rPr lang="en-US" sz="2000" i="1">
                <a:solidFill>
                  <a:srgbClr val="002060"/>
                </a:solidFill>
                <a:latin typeface="Calibri"/>
                <a:cs typeface="Calibri"/>
              </a:rPr>
              <a:t> </a:t>
            </a:r>
            <a:r>
              <a:rPr lang="en-US" sz="2000" i="1" err="1">
                <a:solidFill>
                  <a:srgbClr val="002060"/>
                </a:solidFill>
                <a:latin typeface="Calibri"/>
                <a:cs typeface="Calibri"/>
              </a:rPr>
              <a:t>nguồn</a:t>
            </a:r>
            <a:r>
              <a:rPr lang="en-US" sz="2000" i="1">
                <a:solidFill>
                  <a:srgbClr val="002060"/>
                </a:solidFill>
                <a:latin typeface="Calibri"/>
                <a:cs typeface="Calibri"/>
              </a:rPr>
              <a:t> </a:t>
            </a:r>
            <a:r>
              <a:rPr lang="en-US" sz="2000" i="1" err="1">
                <a:solidFill>
                  <a:srgbClr val="002060"/>
                </a:solidFill>
                <a:latin typeface="Calibri"/>
                <a:cs typeface="Calibri"/>
              </a:rPr>
              <a:t>tài</a:t>
            </a:r>
            <a:r>
              <a:rPr lang="en-US" sz="2000" i="1">
                <a:solidFill>
                  <a:srgbClr val="002060"/>
                </a:solidFill>
                <a:latin typeface="Calibri"/>
                <a:cs typeface="Calibri"/>
              </a:rPr>
              <a:t> </a:t>
            </a:r>
            <a:r>
              <a:rPr lang="en-US" sz="2000" i="1" err="1">
                <a:solidFill>
                  <a:srgbClr val="002060"/>
                </a:solidFill>
                <a:latin typeface="Calibri"/>
                <a:cs typeface="Calibri"/>
              </a:rPr>
              <a:t>nguyên</a:t>
            </a:r>
            <a:r>
              <a:rPr lang="en-US" sz="2000" i="1">
                <a:solidFill>
                  <a:srgbClr val="002060"/>
                </a:solidFill>
                <a:latin typeface="Calibri"/>
                <a:cs typeface="Calibri"/>
              </a:rPr>
              <a:t> </a:t>
            </a:r>
            <a:r>
              <a:rPr lang="en-US" sz="2000" i="1" err="1">
                <a:solidFill>
                  <a:srgbClr val="002060"/>
                </a:solidFill>
                <a:latin typeface="Calibri"/>
                <a:cs typeface="Calibri"/>
              </a:rPr>
              <a:t>thiên</a:t>
            </a:r>
            <a:r>
              <a:rPr lang="en-US" sz="2000" i="1">
                <a:solidFill>
                  <a:srgbClr val="002060"/>
                </a:solidFill>
                <a:latin typeface="Calibri"/>
                <a:cs typeface="Calibri"/>
              </a:rPr>
              <a:t> </a:t>
            </a:r>
            <a:r>
              <a:rPr lang="en-US" sz="2000" i="1" err="1">
                <a:solidFill>
                  <a:srgbClr val="002060"/>
                </a:solidFill>
                <a:latin typeface="Calibri"/>
                <a:cs typeface="Calibri"/>
              </a:rPr>
              <a:t>nhiên</a:t>
            </a:r>
            <a:r>
              <a:rPr lang="en-US" sz="2000" i="1">
                <a:solidFill>
                  <a:srgbClr val="002060"/>
                </a:solidFill>
                <a:latin typeface="Calibri"/>
                <a:cs typeface="Calibri"/>
              </a:rPr>
              <a:t>”.</a:t>
            </a:r>
          </a:p>
        </p:txBody>
      </p:sp>
      <p:pic>
        <p:nvPicPr>
          <p:cNvPr id="9" name="Picture 2" descr="Việt Nam mong muốn trở thành trung tâm đổi mới sáng tạo về lương thực, thực phẩm tại khu vực">
            <a:extLst>
              <a:ext uri="{FF2B5EF4-FFF2-40B4-BE49-F238E27FC236}">
                <a16:creationId xmlns:a16="http://schemas.microsoft.com/office/drawing/2014/main" id="{B701C3EE-DFA3-C648-9B5B-C5E840850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532" y="1960638"/>
            <a:ext cx="4616139" cy="33735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9421B57-1E7C-AADE-BA01-279EA4AF25A4}"/>
              </a:ext>
            </a:extLst>
          </p:cNvPr>
          <p:cNvPicPr>
            <a:picLocks noChangeAspect="1"/>
          </p:cNvPicPr>
          <p:nvPr/>
        </p:nvPicPr>
        <p:blipFill>
          <a:blip r:embed="rId4"/>
          <a:stretch>
            <a:fillRect/>
          </a:stretch>
        </p:blipFill>
        <p:spPr>
          <a:xfrm flipV="1">
            <a:off x="316960" y="6393180"/>
            <a:ext cx="936385" cy="327036"/>
          </a:xfrm>
          <a:prstGeom prst="rect">
            <a:avLst/>
          </a:prstGeom>
        </p:spPr>
      </p:pic>
      <p:grpSp>
        <p:nvGrpSpPr>
          <p:cNvPr id="11" name="Group 10">
            <a:extLst>
              <a:ext uri="{FF2B5EF4-FFF2-40B4-BE49-F238E27FC236}">
                <a16:creationId xmlns:a16="http://schemas.microsoft.com/office/drawing/2014/main" id="{C7E3B527-559D-51A7-D91D-87BFB5765542}"/>
              </a:ext>
            </a:extLst>
          </p:cNvPr>
          <p:cNvGrpSpPr/>
          <p:nvPr/>
        </p:nvGrpSpPr>
        <p:grpSpPr>
          <a:xfrm>
            <a:off x="7529104" y="187943"/>
            <a:ext cx="4487814" cy="639072"/>
            <a:chOff x="2241684" y="221211"/>
            <a:chExt cx="5216639" cy="771860"/>
          </a:xfrm>
          <a:solidFill>
            <a:schemeClr val="bg1"/>
          </a:solidFill>
        </p:grpSpPr>
        <p:pic>
          <p:nvPicPr>
            <p:cNvPr id="12" name="Picture 11" descr="Logo&#10;&#10;Description automatically generated">
              <a:extLst>
                <a:ext uri="{FF2B5EF4-FFF2-40B4-BE49-F238E27FC236}">
                  <a16:creationId xmlns:a16="http://schemas.microsoft.com/office/drawing/2014/main" id="{04DB6289-9B30-934E-32EC-4207951D7AF2}"/>
                </a:ext>
              </a:extLst>
            </p:cNvPr>
            <p:cNvPicPr>
              <a:picLocks noChangeAspect="1"/>
            </p:cNvPicPr>
            <p:nvPr/>
          </p:nvPicPr>
          <p:blipFill>
            <a:blip r:embed="rId5"/>
            <a:stretch>
              <a:fillRect/>
            </a:stretch>
          </p:blipFill>
          <p:spPr>
            <a:xfrm>
              <a:off x="2241684" y="221211"/>
              <a:ext cx="771860" cy="771860"/>
            </a:xfrm>
            <a:prstGeom prst="ellipse">
              <a:avLst/>
            </a:prstGeom>
            <a:grpFill/>
          </p:spPr>
        </p:pic>
        <p:pic>
          <p:nvPicPr>
            <p:cNvPr id="13" name="Picture 8" descr="See the source image">
              <a:extLst>
                <a:ext uri="{FF2B5EF4-FFF2-40B4-BE49-F238E27FC236}">
                  <a16:creationId xmlns:a16="http://schemas.microsoft.com/office/drawing/2014/main" id="{5991A2EE-3FF3-378F-0C5E-44031A5A5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2492" y="276190"/>
              <a:ext cx="3975831" cy="716881"/>
            </a:xfrm>
            <a:prstGeom prst="rect">
              <a:avLst/>
            </a:prstGeom>
            <a:grpFill/>
          </p:spPr>
        </p:pic>
      </p:grpSp>
    </p:spTree>
    <p:extLst>
      <p:ext uri="{BB962C8B-B14F-4D97-AF65-F5344CB8AC3E}">
        <p14:creationId xmlns:p14="http://schemas.microsoft.com/office/powerpoint/2010/main" val="284842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1" name="Group 10">
            <a:extLst>
              <a:ext uri="{FF2B5EF4-FFF2-40B4-BE49-F238E27FC236}">
                <a16:creationId xmlns:a16="http://schemas.microsoft.com/office/drawing/2014/main" id="{C7E3B527-559D-51A7-D91D-87BFB5765542}"/>
              </a:ext>
            </a:extLst>
          </p:cNvPr>
          <p:cNvGrpSpPr/>
          <p:nvPr/>
        </p:nvGrpSpPr>
        <p:grpSpPr>
          <a:xfrm>
            <a:off x="7520940" y="177320"/>
            <a:ext cx="4487814" cy="639072"/>
            <a:chOff x="2241684" y="221211"/>
            <a:chExt cx="5216639" cy="771860"/>
          </a:xfrm>
          <a:solidFill>
            <a:schemeClr val="bg1"/>
          </a:solidFill>
        </p:grpSpPr>
        <p:pic>
          <p:nvPicPr>
            <p:cNvPr id="12" name="Picture 11" descr="Logo&#10;&#10;Description automatically generated">
              <a:extLst>
                <a:ext uri="{FF2B5EF4-FFF2-40B4-BE49-F238E27FC236}">
                  <a16:creationId xmlns:a16="http://schemas.microsoft.com/office/drawing/2014/main" id="{04DB6289-9B30-934E-32EC-4207951D7AF2}"/>
                </a:ext>
              </a:extLst>
            </p:cNvPr>
            <p:cNvPicPr>
              <a:picLocks noChangeAspect="1"/>
            </p:cNvPicPr>
            <p:nvPr/>
          </p:nvPicPr>
          <p:blipFill>
            <a:blip r:embed="rId3"/>
            <a:stretch>
              <a:fillRect/>
            </a:stretch>
          </p:blipFill>
          <p:spPr>
            <a:xfrm>
              <a:off x="2241684" y="221211"/>
              <a:ext cx="771860" cy="771860"/>
            </a:xfrm>
            <a:prstGeom prst="ellipse">
              <a:avLst/>
            </a:prstGeom>
            <a:grpFill/>
          </p:spPr>
        </p:pic>
        <p:pic>
          <p:nvPicPr>
            <p:cNvPr id="13" name="Picture 8" descr="See the source image">
              <a:extLst>
                <a:ext uri="{FF2B5EF4-FFF2-40B4-BE49-F238E27FC236}">
                  <a16:creationId xmlns:a16="http://schemas.microsoft.com/office/drawing/2014/main" id="{5991A2EE-3FF3-378F-0C5E-44031A5A5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492" y="276190"/>
              <a:ext cx="3975831" cy="716881"/>
            </a:xfrm>
            <a:prstGeom prst="rect">
              <a:avLst/>
            </a:prstGeom>
            <a:grpFill/>
          </p:spPr>
        </p:pic>
      </p:grpSp>
      <p:sp>
        <p:nvSpPr>
          <p:cNvPr id="14" name="Titel 1">
            <a:extLst>
              <a:ext uri="{FF2B5EF4-FFF2-40B4-BE49-F238E27FC236}">
                <a16:creationId xmlns:a16="http://schemas.microsoft.com/office/drawing/2014/main" id="{C9EEBDB8-5206-527A-4E91-A221EF24D8E3}"/>
              </a:ext>
            </a:extLst>
          </p:cNvPr>
          <p:cNvSpPr txBox="1">
            <a:spLocks/>
          </p:cNvSpPr>
          <p:nvPr/>
        </p:nvSpPr>
        <p:spPr>
          <a:xfrm>
            <a:off x="661215" y="943189"/>
            <a:ext cx="10669725" cy="118721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900" b="1">
                <a:solidFill>
                  <a:srgbClr val="002060"/>
                </a:solidFill>
                <a:latin typeface="Calibri" panose="020F0502020204030204" pitchFamily="34" charset="0"/>
                <a:cs typeface="Calibri" panose="020F0502020204030204" pitchFamily="34" charset="0"/>
              </a:rPr>
              <a:t>Kết quả của Hội nghị Thượng đỉnh Hệ thống Lương thực - Chương trình Hành động Quốc gia về Hệ thống Lương thực ở Việt Nam giai đoạn 2021-2030</a:t>
            </a:r>
            <a:endParaRPr lang="nl-NL" sz="2900" b="1">
              <a:solidFill>
                <a:srgbClr val="002060"/>
              </a:solidFill>
              <a:latin typeface="Calibri" panose="020F0502020204030204" pitchFamily="34" charset="0"/>
              <a:cs typeface="Calibri" panose="020F0502020204030204" pitchFamily="34" charset="0"/>
            </a:endParaRPr>
          </a:p>
        </p:txBody>
      </p:sp>
      <p:sp>
        <p:nvSpPr>
          <p:cNvPr id="15" name="Tijdelijke aanduiding voor tekst 3">
            <a:extLst>
              <a:ext uri="{FF2B5EF4-FFF2-40B4-BE49-F238E27FC236}">
                <a16:creationId xmlns:a16="http://schemas.microsoft.com/office/drawing/2014/main" id="{E1408FB6-AED7-EA75-30FA-63218DD26E5D}"/>
              </a:ext>
            </a:extLst>
          </p:cNvPr>
          <p:cNvSpPr txBox="1">
            <a:spLocks/>
          </p:cNvSpPr>
          <p:nvPr/>
        </p:nvSpPr>
        <p:spPr>
          <a:xfrm>
            <a:off x="661215" y="2257202"/>
            <a:ext cx="10249537" cy="33492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400"/>
              </a:spcBef>
              <a:spcAft>
                <a:spcPts val="400"/>
              </a:spcAft>
              <a:buNone/>
            </a:pPr>
            <a:r>
              <a:rPr lang="en-US" sz="2000" err="1">
                <a:solidFill>
                  <a:schemeClr val="tx2"/>
                </a:solidFill>
                <a:latin typeface="Calibri"/>
                <a:cs typeface="Calibri"/>
              </a:rPr>
              <a:t>Chương</a:t>
            </a:r>
            <a:r>
              <a:rPr lang="en-US" sz="2000">
                <a:solidFill>
                  <a:schemeClr val="tx2"/>
                </a:solidFill>
                <a:latin typeface="Calibri"/>
                <a:cs typeface="Calibri"/>
              </a:rPr>
              <a:t> </a:t>
            </a:r>
            <a:r>
              <a:rPr lang="en-US" sz="2000" err="1">
                <a:solidFill>
                  <a:schemeClr val="tx2"/>
                </a:solidFill>
                <a:latin typeface="Calibri"/>
                <a:cs typeface="Calibri"/>
              </a:rPr>
              <a:t>trình</a:t>
            </a:r>
            <a:r>
              <a:rPr lang="en-US" sz="2000">
                <a:solidFill>
                  <a:schemeClr val="tx2"/>
                </a:solidFill>
                <a:latin typeface="Calibri"/>
                <a:cs typeface="Calibri"/>
              </a:rPr>
              <a:t> </a:t>
            </a:r>
            <a:r>
              <a:rPr lang="en-US" sz="2000" err="1">
                <a:solidFill>
                  <a:schemeClr val="tx2"/>
                </a:solidFill>
                <a:latin typeface="Calibri"/>
                <a:cs typeface="Calibri"/>
              </a:rPr>
              <a:t>hành</a:t>
            </a:r>
            <a:r>
              <a:rPr lang="en-US" sz="2000">
                <a:solidFill>
                  <a:schemeClr val="tx2"/>
                </a:solidFill>
                <a:latin typeface="Calibri"/>
                <a:cs typeface="Calibri"/>
              </a:rPr>
              <a:t> </a:t>
            </a:r>
            <a:r>
              <a:rPr lang="en-US" sz="2000" err="1">
                <a:solidFill>
                  <a:schemeClr val="tx2"/>
                </a:solidFill>
                <a:latin typeface="Calibri"/>
                <a:cs typeface="Calibri"/>
              </a:rPr>
              <a:t>động</a:t>
            </a:r>
            <a:r>
              <a:rPr lang="en-US" sz="2000">
                <a:solidFill>
                  <a:schemeClr val="tx2"/>
                </a:solidFill>
                <a:latin typeface="Calibri"/>
                <a:cs typeface="Calibri"/>
              </a:rPr>
              <a:t> </a:t>
            </a:r>
            <a:r>
              <a:rPr lang="en-US" sz="2000" err="1">
                <a:solidFill>
                  <a:schemeClr val="tx2"/>
                </a:solidFill>
                <a:latin typeface="Calibri"/>
                <a:cs typeface="Calibri"/>
              </a:rPr>
              <a:t>quốc</a:t>
            </a:r>
            <a:r>
              <a:rPr lang="en-US" sz="2000">
                <a:solidFill>
                  <a:schemeClr val="tx2"/>
                </a:solidFill>
                <a:latin typeface="Calibri"/>
                <a:cs typeface="Calibri"/>
              </a:rPr>
              <a:t> </a:t>
            </a:r>
            <a:r>
              <a:rPr lang="en-US" sz="2000" err="1">
                <a:solidFill>
                  <a:schemeClr val="tx2"/>
                </a:solidFill>
                <a:latin typeface="Calibri"/>
                <a:cs typeface="Calibri"/>
              </a:rPr>
              <a:t>gia</a:t>
            </a:r>
            <a:r>
              <a:rPr lang="en-US" sz="2000">
                <a:solidFill>
                  <a:schemeClr val="tx2"/>
                </a:solidFill>
                <a:latin typeface="Calibri"/>
                <a:cs typeface="Calibri"/>
              </a:rPr>
              <a:t> (</a:t>
            </a:r>
            <a:r>
              <a:rPr lang="vi-VN" sz="2000">
                <a:solidFill>
                  <a:schemeClr val="tx2"/>
                </a:solidFill>
                <a:latin typeface="Calibri"/>
                <a:cs typeface="Calibri"/>
              </a:rPr>
              <a:t>NAP</a:t>
            </a:r>
            <a:r>
              <a:rPr lang="en-US" sz="2000">
                <a:solidFill>
                  <a:schemeClr val="tx2"/>
                </a:solidFill>
                <a:latin typeface="Calibri"/>
                <a:cs typeface="Calibri"/>
              </a:rPr>
              <a:t>)</a:t>
            </a:r>
            <a:r>
              <a:rPr lang="vi-VN" sz="2000">
                <a:solidFill>
                  <a:schemeClr val="tx2"/>
                </a:solidFill>
                <a:latin typeface="Calibri"/>
                <a:cs typeface="Calibri"/>
              </a:rPr>
              <a:t> </a:t>
            </a:r>
            <a:r>
              <a:rPr lang="vi-VN" sz="2000" err="1">
                <a:solidFill>
                  <a:schemeClr val="tx2"/>
                </a:solidFill>
                <a:latin typeface="Calibri"/>
                <a:cs typeface="Calibri"/>
              </a:rPr>
              <a:t>có</a:t>
            </a:r>
            <a:r>
              <a:rPr lang="vi-VN" sz="2000">
                <a:solidFill>
                  <a:schemeClr val="tx2"/>
                </a:solidFill>
                <a:latin typeface="Calibri"/>
                <a:cs typeface="Calibri"/>
              </a:rPr>
              <a:t> </a:t>
            </a:r>
            <a:r>
              <a:rPr lang="vi-VN" sz="2000" err="1">
                <a:solidFill>
                  <a:schemeClr val="tx2"/>
                </a:solidFill>
                <a:latin typeface="Calibri"/>
                <a:cs typeface="Calibri"/>
              </a:rPr>
              <a:t>các</a:t>
            </a:r>
            <a:r>
              <a:rPr lang="vi-VN" sz="2000">
                <a:solidFill>
                  <a:schemeClr val="tx2"/>
                </a:solidFill>
                <a:latin typeface="Calibri"/>
                <a:cs typeface="Calibri"/>
              </a:rPr>
              <a:t> </a:t>
            </a:r>
            <a:r>
              <a:rPr lang="vi-VN" sz="2000" err="1">
                <a:solidFill>
                  <a:schemeClr val="tx2"/>
                </a:solidFill>
                <a:latin typeface="Calibri"/>
                <a:cs typeface="Calibri"/>
              </a:rPr>
              <a:t>hoạt</a:t>
            </a:r>
            <a:r>
              <a:rPr lang="vi-VN" sz="2000">
                <a:solidFill>
                  <a:schemeClr val="tx2"/>
                </a:solidFill>
                <a:latin typeface="Calibri"/>
                <a:cs typeface="Calibri"/>
              </a:rPr>
              <a:t> </a:t>
            </a:r>
            <a:r>
              <a:rPr lang="vi-VN" sz="2000" err="1">
                <a:solidFill>
                  <a:schemeClr val="tx2"/>
                </a:solidFill>
                <a:latin typeface="Calibri"/>
                <a:cs typeface="Calibri"/>
              </a:rPr>
              <a:t>động</a:t>
            </a:r>
            <a:r>
              <a:rPr lang="vi-VN" sz="2000">
                <a:solidFill>
                  <a:schemeClr val="tx2"/>
                </a:solidFill>
                <a:latin typeface="Calibri"/>
                <a:cs typeface="Calibri"/>
              </a:rPr>
              <a:t> </a:t>
            </a:r>
            <a:r>
              <a:rPr lang="vi-VN" sz="2000" err="1">
                <a:solidFill>
                  <a:schemeClr val="tx2"/>
                </a:solidFill>
                <a:latin typeface="Calibri"/>
                <a:cs typeface="Calibri"/>
              </a:rPr>
              <a:t>và</a:t>
            </a:r>
            <a:r>
              <a:rPr lang="vi-VN" sz="2000">
                <a:solidFill>
                  <a:schemeClr val="tx2"/>
                </a:solidFill>
                <a:latin typeface="Calibri"/>
                <a:cs typeface="Calibri"/>
              </a:rPr>
              <a:t> </a:t>
            </a:r>
            <a:r>
              <a:rPr lang="vi-VN" sz="2000" err="1">
                <a:solidFill>
                  <a:schemeClr val="tx2"/>
                </a:solidFill>
                <a:latin typeface="Calibri"/>
                <a:cs typeface="Calibri"/>
              </a:rPr>
              <a:t>mục</a:t>
            </a:r>
            <a:r>
              <a:rPr lang="vi-VN" sz="2000">
                <a:solidFill>
                  <a:schemeClr val="tx2"/>
                </a:solidFill>
                <a:latin typeface="Calibri"/>
                <a:cs typeface="Calibri"/>
              </a:rPr>
              <a:t> tiêu ưu tiên trong năm </a:t>
            </a:r>
            <a:r>
              <a:rPr lang="vi-VN" sz="2000" err="1">
                <a:solidFill>
                  <a:schemeClr val="tx2"/>
                </a:solidFill>
                <a:latin typeface="Calibri"/>
                <a:cs typeface="Calibri"/>
              </a:rPr>
              <a:t>lĩnh</a:t>
            </a:r>
            <a:r>
              <a:rPr lang="vi-VN" sz="2000">
                <a:solidFill>
                  <a:schemeClr val="tx2"/>
                </a:solidFill>
                <a:latin typeface="Calibri"/>
                <a:cs typeface="Calibri"/>
              </a:rPr>
              <a:t> </a:t>
            </a:r>
            <a:r>
              <a:rPr lang="vi-VN" sz="2000" err="1">
                <a:solidFill>
                  <a:schemeClr val="tx2"/>
                </a:solidFill>
                <a:latin typeface="Calibri"/>
                <a:cs typeface="Calibri"/>
              </a:rPr>
              <a:t>vực</a:t>
            </a:r>
            <a:r>
              <a:rPr lang="vi-VN" sz="2000">
                <a:solidFill>
                  <a:schemeClr val="tx2"/>
                </a:solidFill>
                <a:latin typeface="Calibri"/>
                <a:cs typeface="Calibri"/>
              </a:rPr>
              <a:t>:</a:t>
            </a:r>
            <a:endParaRPr lang="en-US" sz="2000">
              <a:solidFill>
                <a:schemeClr val="tx2"/>
              </a:solidFill>
              <a:latin typeface="Calibri"/>
              <a:cs typeface="Calibri"/>
            </a:endParaRPr>
          </a:p>
          <a:p>
            <a:pPr marL="914400" lvl="1" indent="-457200">
              <a:spcBef>
                <a:spcPts val="400"/>
              </a:spcBef>
              <a:spcAft>
                <a:spcPts val="400"/>
              </a:spcAft>
              <a:buAutoNum type="arabicPeriod"/>
            </a:pPr>
            <a:r>
              <a:rPr lang="vi-VN" sz="2000" err="1">
                <a:solidFill>
                  <a:schemeClr val="tx2"/>
                </a:solidFill>
                <a:latin typeface="Calibri"/>
                <a:cs typeface="Calibri"/>
              </a:rPr>
              <a:t>Đảm</a:t>
            </a:r>
            <a:r>
              <a:rPr lang="vi-VN" sz="2000">
                <a:solidFill>
                  <a:schemeClr val="tx2"/>
                </a:solidFill>
                <a:latin typeface="Calibri"/>
                <a:cs typeface="Calibri"/>
              </a:rPr>
              <a:t> </a:t>
            </a:r>
            <a:r>
              <a:rPr lang="vi-VN" sz="2000" err="1">
                <a:solidFill>
                  <a:schemeClr val="tx2"/>
                </a:solidFill>
                <a:latin typeface="Calibri"/>
                <a:cs typeface="Calibri"/>
              </a:rPr>
              <a:t>bảo</a:t>
            </a:r>
            <a:r>
              <a:rPr lang="vi-VN" sz="2000">
                <a:solidFill>
                  <a:schemeClr val="tx2"/>
                </a:solidFill>
                <a:latin typeface="Calibri"/>
                <a:cs typeface="Calibri"/>
              </a:rPr>
              <a:t> </a:t>
            </a:r>
            <a:r>
              <a:rPr lang="vi-VN" sz="2000" err="1">
                <a:solidFill>
                  <a:schemeClr val="tx2"/>
                </a:solidFill>
                <a:latin typeface="Calibri"/>
                <a:cs typeface="Calibri"/>
              </a:rPr>
              <a:t>mọi</a:t>
            </a:r>
            <a:r>
              <a:rPr lang="vi-VN" sz="2000">
                <a:solidFill>
                  <a:schemeClr val="tx2"/>
                </a:solidFill>
                <a:latin typeface="Calibri"/>
                <a:cs typeface="Calibri"/>
              </a:rPr>
              <a:t> </a:t>
            </a:r>
            <a:r>
              <a:rPr lang="vi-VN" sz="2000" err="1">
                <a:solidFill>
                  <a:schemeClr val="tx2"/>
                </a:solidFill>
                <a:latin typeface="Calibri"/>
                <a:cs typeface="Calibri"/>
              </a:rPr>
              <a:t>người</a:t>
            </a:r>
            <a:r>
              <a:rPr lang="vi-VN" sz="2000">
                <a:solidFill>
                  <a:schemeClr val="tx2"/>
                </a:solidFill>
                <a:latin typeface="Calibri"/>
                <a:cs typeface="Calibri"/>
              </a:rPr>
              <a:t> </a:t>
            </a:r>
            <a:r>
              <a:rPr lang="vi-VN" sz="2000" err="1">
                <a:solidFill>
                  <a:schemeClr val="tx2"/>
                </a:solidFill>
                <a:latin typeface="Calibri"/>
                <a:cs typeface="Calibri"/>
              </a:rPr>
              <a:t>được</a:t>
            </a:r>
            <a:r>
              <a:rPr lang="vi-VN" sz="2000">
                <a:solidFill>
                  <a:schemeClr val="tx2"/>
                </a:solidFill>
                <a:latin typeface="Calibri"/>
                <a:cs typeface="Calibri"/>
              </a:rPr>
              <a:t> </a:t>
            </a:r>
            <a:r>
              <a:rPr lang="vi-VN" sz="2000" err="1">
                <a:solidFill>
                  <a:schemeClr val="tx2"/>
                </a:solidFill>
                <a:latin typeface="Calibri"/>
                <a:cs typeface="Calibri"/>
              </a:rPr>
              <a:t>tiếp</a:t>
            </a:r>
            <a:r>
              <a:rPr lang="vi-VN" sz="2000">
                <a:solidFill>
                  <a:schemeClr val="tx2"/>
                </a:solidFill>
                <a:latin typeface="Calibri"/>
                <a:cs typeface="Calibri"/>
              </a:rPr>
              <a:t> </a:t>
            </a:r>
            <a:r>
              <a:rPr lang="vi-VN" sz="2000" err="1">
                <a:solidFill>
                  <a:schemeClr val="tx2"/>
                </a:solidFill>
                <a:latin typeface="Calibri"/>
                <a:cs typeface="Calibri"/>
              </a:rPr>
              <a:t>cận</a:t>
            </a:r>
            <a:r>
              <a:rPr lang="vi-VN" sz="2000">
                <a:solidFill>
                  <a:schemeClr val="tx2"/>
                </a:solidFill>
                <a:latin typeface="Calibri"/>
                <a:cs typeface="Calibri"/>
              </a:rPr>
              <a:t> </a:t>
            </a:r>
            <a:r>
              <a:rPr lang="vi-VN" sz="2000" err="1">
                <a:solidFill>
                  <a:schemeClr val="tx2"/>
                </a:solidFill>
                <a:latin typeface="Calibri"/>
                <a:cs typeface="Calibri"/>
              </a:rPr>
              <a:t>với</a:t>
            </a:r>
            <a:r>
              <a:rPr lang="vi-VN" sz="2000">
                <a:solidFill>
                  <a:schemeClr val="tx2"/>
                </a:solidFill>
                <a:latin typeface="Calibri"/>
                <a:cs typeface="Calibri"/>
              </a:rPr>
              <a:t> </a:t>
            </a:r>
            <a:r>
              <a:rPr lang="vi-VN" sz="2000" err="1">
                <a:solidFill>
                  <a:schemeClr val="tx2"/>
                </a:solidFill>
                <a:latin typeface="Calibri"/>
                <a:cs typeface="Calibri"/>
              </a:rPr>
              <a:t>thực</a:t>
            </a:r>
            <a:r>
              <a:rPr lang="vi-VN" sz="2000">
                <a:solidFill>
                  <a:schemeClr val="tx2"/>
                </a:solidFill>
                <a:latin typeface="Calibri"/>
                <a:cs typeface="Calibri"/>
              </a:rPr>
              <a:t> </a:t>
            </a:r>
            <a:r>
              <a:rPr lang="vi-VN" sz="2000" err="1">
                <a:solidFill>
                  <a:schemeClr val="tx2"/>
                </a:solidFill>
                <a:latin typeface="Calibri"/>
                <a:cs typeface="Calibri"/>
              </a:rPr>
              <a:t>phẩm</a:t>
            </a:r>
            <a:r>
              <a:rPr lang="vi-VN" sz="2000">
                <a:solidFill>
                  <a:schemeClr val="tx2"/>
                </a:solidFill>
                <a:latin typeface="Calibri"/>
                <a:cs typeface="Calibri"/>
              </a:rPr>
              <a:t> an </a:t>
            </a:r>
            <a:r>
              <a:rPr lang="vi-VN" sz="2000" err="1">
                <a:solidFill>
                  <a:schemeClr val="tx2"/>
                </a:solidFill>
                <a:latin typeface="Calibri"/>
                <a:cs typeface="Calibri"/>
              </a:rPr>
              <a:t>toàn</a:t>
            </a:r>
            <a:r>
              <a:rPr lang="vi-VN" sz="2000">
                <a:solidFill>
                  <a:schemeClr val="tx2"/>
                </a:solidFill>
                <a:latin typeface="Calibri"/>
                <a:cs typeface="Calibri"/>
              </a:rPr>
              <a:t> </a:t>
            </a:r>
            <a:r>
              <a:rPr lang="vi-VN" sz="2000" err="1">
                <a:solidFill>
                  <a:schemeClr val="tx2"/>
                </a:solidFill>
                <a:latin typeface="Calibri"/>
                <a:cs typeface="Calibri"/>
              </a:rPr>
              <a:t>và</a:t>
            </a:r>
            <a:r>
              <a:rPr lang="vi-VN" sz="2000">
                <a:solidFill>
                  <a:schemeClr val="tx2"/>
                </a:solidFill>
                <a:latin typeface="Calibri"/>
                <a:cs typeface="Calibri"/>
              </a:rPr>
              <a:t> </a:t>
            </a:r>
            <a:r>
              <a:rPr lang="vi-VN" sz="2000" err="1">
                <a:solidFill>
                  <a:schemeClr val="tx2"/>
                </a:solidFill>
                <a:latin typeface="Calibri"/>
                <a:cs typeface="Calibri"/>
              </a:rPr>
              <a:t>bổ</a:t>
            </a:r>
            <a:r>
              <a:rPr lang="vi-VN" sz="2000">
                <a:solidFill>
                  <a:schemeClr val="tx2"/>
                </a:solidFill>
                <a:latin typeface="Calibri"/>
                <a:cs typeface="Calibri"/>
              </a:rPr>
              <a:t> </a:t>
            </a:r>
            <a:r>
              <a:rPr lang="vi-VN" sz="2000" err="1">
                <a:solidFill>
                  <a:schemeClr val="tx2"/>
                </a:solidFill>
                <a:latin typeface="Calibri"/>
                <a:cs typeface="Calibri"/>
              </a:rPr>
              <a:t>dưỡng</a:t>
            </a:r>
            <a:r>
              <a:rPr lang="vi-VN" sz="2000">
                <a:solidFill>
                  <a:schemeClr val="tx2"/>
                </a:solidFill>
                <a:latin typeface="Calibri"/>
                <a:cs typeface="Calibri"/>
              </a:rPr>
              <a:t> (</a:t>
            </a:r>
            <a:r>
              <a:rPr lang="en-US" sz="2000">
                <a:solidFill>
                  <a:schemeClr val="tx2"/>
                </a:solidFill>
                <a:latin typeface="Calibri"/>
                <a:cs typeface="Calibri"/>
              </a:rPr>
              <a:t>Trục</a:t>
            </a:r>
            <a:r>
              <a:rPr lang="vi-VN" sz="2000">
                <a:solidFill>
                  <a:schemeClr val="tx2"/>
                </a:solidFill>
                <a:latin typeface="Calibri"/>
                <a:cs typeface="Calibri"/>
              </a:rPr>
              <a:t> </a:t>
            </a:r>
            <a:r>
              <a:rPr lang="vi-VN" sz="2000" err="1">
                <a:solidFill>
                  <a:schemeClr val="tx2"/>
                </a:solidFill>
                <a:latin typeface="Calibri"/>
                <a:cs typeface="Calibri"/>
              </a:rPr>
              <a:t>hành</a:t>
            </a:r>
            <a:r>
              <a:rPr lang="vi-VN" sz="2000">
                <a:solidFill>
                  <a:schemeClr val="tx2"/>
                </a:solidFill>
                <a:latin typeface="Calibri"/>
                <a:cs typeface="Calibri"/>
              </a:rPr>
              <a:t> </a:t>
            </a:r>
            <a:r>
              <a:rPr lang="vi-VN" sz="2000" err="1">
                <a:solidFill>
                  <a:schemeClr val="tx2"/>
                </a:solidFill>
                <a:latin typeface="Calibri"/>
                <a:cs typeface="Calibri"/>
              </a:rPr>
              <a:t>động</a:t>
            </a:r>
            <a:r>
              <a:rPr lang="vi-VN" sz="2000">
                <a:solidFill>
                  <a:schemeClr val="tx2"/>
                </a:solidFill>
                <a:latin typeface="Calibri"/>
                <a:cs typeface="Calibri"/>
              </a:rPr>
              <a:t> 1)</a:t>
            </a:r>
            <a:endParaRPr lang="en-US" sz="2000">
              <a:solidFill>
                <a:schemeClr val="tx2"/>
              </a:solidFill>
              <a:latin typeface="Calibri"/>
              <a:cs typeface="Calibri"/>
            </a:endParaRPr>
          </a:p>
          <a:p>
            <a:pPr marL="914400" lvl="1" indent="-457200">
              <a:spcBef>
                <a:spcPts val="400"/>
              </a:spcBef>
              <a:spcAft>
                <a:spcPts val="400"/>
              </a:spcAft>
              <a:buAutoNum type="arabicPeriod"/>
            </a:pPr>
            <a:r>
              <a:rPr lang="vi-VN" sz="2000" err="1">
                <a:solidFill>
                  <a:schemeClr val="tx2"/>
                </a:solidFill>
                <a:latin typeface="Calibri"/>
                <a:cs typeface="Calibri"/>
              </a:rPr>
              <a:t>Chuyển</a:t>
            </a:r>
            <a:r>
              <a:rPr lang="vi-VN" sz="2000">
                <a:solidFill>
                  <a:schemeClr val="tx2"/>
                </a:solidFill>
                <a:latin typeface="Calibri"/>
                <a:cs typeface="Calibri"/>
              </a:rPr>
              <a:t> </a:t>
            </a:r>
            <a:r>
              <a:rPr lang="vi-VN" sz="2000" err="1">
                <a:solidFill>
                  <a:schemeClr val="tx2"/>
                </a:solidFill>
                <a:latin typeface="Calibri"/>
                <a:cs typeface="Calibri"/>
              </a:rPr>
              <a:t>đổi</a:t>
            </a:r>
            <a:r>
              <a:rPr lang="vi-VN" sz="2000">
                <a:solidFill>
                  <a:schemeClr val="tx2"/>
                </a:solidFill>
                <a:latin typeface="Calibri"/>
                <a:cs typeface="Calibri"/>
              </a:rPr>
              <a:t> sang tiêu </a:t>
            </a:r>
            <a:r>
              <a:rPr lang="vi-VN" sz="2000" err="1">
                <a:solidFill>
                  <a:schemeClr val="tx2"/>
                </a:solidFill>
                <a:latin typeface="Calibri"/>
                <a:cs typeface="Calibri"/>
              </a:rPr>
              <a:t>dùng</a:t>
            </a:r>
            <a:r>
              <a:rPr lang="vi-VN" sz="2000">
                <a:solidFill>
                  <a:schemeClr val="tx2"/>
                </a:solidFill>
                <a:latin typeface="Calibri"/>
                <a:cs typeface="Calibri"/>
              </a:rPr>
              <a:t> </a:t>
            </a:r>
            <a:r>
              <a:rPr lang="vi-VN" sz="2000" err="1">
                <a:solidFill>
                  <a:schemeClr val="tx2"/>
                </a:solidFill>
                <a:latin typeface="Calibri"/>
                <a:cs typeface="Calibri"/>
              </a:rPr>
              <a:t>thực</a:t>
            </a:r>
            <a:r>
              <a:rPr lang="vi-VN" sz="2000">
                <a:solidFill>
                  <a:schemeClr val="tx2"/>
                </a:solidFill>
                <a:latin typeface="Calibri"/>
                <a:cs typeface="Calibri"/>
              </a:rPr>
              <a:t> </a:t>
            </a:r>
            <a:r>
              <a:rPr lang="vi-VN" sz="2000" err="1">
                <a:solidFill>
                  <a:schemeClr val="tx2"/>
                </a:solidFill>
                <a:latin typeface="Calibri"/>
                <a:cs typeface="Calibri"/>
              </a:rPr>
              <a:t>phẩm</a:t>
            </a:r>
            <a:r>
              <a:rPr lang="vi-VN" sz="2000">
                <a:solidFill>
                  <a:schemeClr val="tx2"/>
                </a:solidFill>
                <a:latin typeface="Calibri"/>
                <a:cs typeface="Calibri"/>
              </a:rPr>
              <a:t> </a:t>
            </a:r>
            <a:r>
              <a:rPr lang="vi-VN" sz="2000" err="1">
                <a:solidFill>
                  <a:schemeClr val="tx2"/>
                </a:solidFill>
                <a:latin typeface="Calibri"/>
                <a:cs typeface="Calibri"/>
              </a:rPr>
              <a:t>bền</a:t>
            </a:r>
            <a:r>
              <a:rPr lang="vi-VN" sz="2000">
                <a:solidFill>
                  <a:schemeClr val="tx2"/>
                </a:solidFill>
                <a:latin typeface="Calibri"/>
                <a:cs typeface="Calibri"/>
              </a:rPr>
              <a:t> </a:t>
            </a:r>
            <a:r>
              <a:rPr lang="vi-VN" sz="2000" err="1">
                <a:solidFill>
                  <a:schemeClr val="tx2"/>
                </a:solidFill>
                <a:latin typeface="Calibri"/>
                <a:cs typeface="Calibri"/>
              </a:rPr>
              <a:t>vững</a:t>
            </a:r>
            <a:r>
              <a:rPr lang="vi-VN" sz="2000">
                <a:solidFill>
                  <a:schemeClr val="tx2"/>
                </a:solidFill>
                <a:latin typeface="Calibri"/>
                <a:cs typeface="Calibri"/>
              </a:rPr>
              <a:t> (</a:t>
            </a:r>
            <a:r>
              <a:rPr lang="en-US" sz="2000">
                <a:solidFill>
                  <a:schemeClr val="tx2"/>
                </a:solidFill>
                <a:latin typeface="Calibri"/>
                <a:cs typeface="Calibri"/>
              </a:rPr>
              <a:t>Trục</a:t>
            </a:r>
            <a:r>
              <a:rPr lang="vi-VN" sz="2000">
                <a:solidFill>
                  <a:schemeClr val="tx2"/>
                </a:solidFill>
                <a:latin typeface="Calibri"/>
                <a:cs typeface="Calibri"/>
              </a:rPr>
              <a:t> </a:t>
            </a:r>
            <a:r>
              <a:rPr lang="vi-VN" sz="2000" err="1">
                <a:solidFill>
                  <a:schemeClr val="tx2"/>
                </a:solidFill>
                <a:latin typeface="Calibri"/>
                <a:cs typeface="Calibri"/>
              </a:rPr>
              <a:t>hành</a:t>
            </a:r>
            <a:r>
              <a:rPr lang="vi-VN" sz="2000">
                <a:solidFill>
                  <a:schemeClr val="tx2"/>
                </a:solidFill>
                <a:latin typeface="Calibri"/>
                <a:cs typeface="Calibri"/>
              </a:rPr>
              <a:t> </a:t>
            </a:r>
            <a:r>
              <a:rPr lang="vi-VN" sz="2000" err="1">
                <a:solidFill>
                  <a:schemeClr val="tx2"/>
                </a:solidFill>
                <a:latin typeface="Calibri"/>
                <a:cs typeface="Calibri"/>
              </a:rPr>
              <a:t>động</a:t>
            </a:r>
            <a:r>
              <a:rPr lang="vi-VN" sz="2000">
                <a:solidFill>
                  <a:schemeClr val="tx2"/>
                </a:solidFill>
                <a:latin typeface="Calibri"/>
                <a:cs typeface="Calibri"/>
              </a:rPr>
              <a:t> 2)</a:t>
            </a:r>
            <a:endParaRPr lang="en-US" sz="2000">
              <a:solidFill>
                <a:schemeClr val="tx2"/>
              </a:solidFill>
              <a:latin typeface="Calibri"/>
              <a:cs typeface="Calibri"/>
            </a:endParaRPr>
          </a:p>
          <a:p>
            <a:pPr marL="914400" lvl="1" indent="-457200">
              <a:spcBef>
                <a:spcPts val="400"/>
              </a:spcBef>
              <a:spcAft>
                <a:spcPts val="400"/>
              </a:spcAft>
              <a:buAutoNum type="arabicPeriod"/>
            </a:pPr>
            <a:r>
              <a:rPr lang="vi-VN" sz="2000" err="1">
                <a:solidFill>
                  <a:srgbClr val="002060"/>
                </a:solidFill>
                <a:latin typeface="Calibri"/>
                <a:cs typeface="Calibri"/>
              </a:rPr>
              <a:t>Thúc</a:t>
            </a:r>
            <a:r>
              <a:rPr lang="vi-VN" sz="2000">
                <a:solidFill>
                  <a:schemeClr val="tx2"/>
                </a:solidFill>
                <a:latin typeface="Calibri"/>
                <a:cs typeface="Calibri"/>
              </a:rPr>
              <a:t> </a:t>
            </a:r>
            <a:r>
              <a:rPr lang="vi-VN" sz="2000" err="1">
                <a:solidFill>
                  <a:schemeClr val="tx2"/>
                </a:solidFill>
                <a:latin typeface="Calibri"/>
                <a:cs typeface="Calibri"/>
              </a:rPr>
              <a:t>đẩy</a:t>
            </a:r>
            <a:r>
              <a:rPr lang="vi-VN" sz="2000">
                <a:solidFill>
                  <a:schemeClr val="tx2"/>
                </a:solidFill>
                <a:latin typeface="Calibri"/>
                <a:cs typeface="Calibri"/>
              </a:rPr>
              <a:t> tăng </a:t>
            </a:r>
            <a:r>
              <a:rPr lang="vi-VN" sz="2000" err="1">
                <a:solidFill>
                  <a:schemeClr val="tx2"/>
                </a:solidFill>
                <a:latin typeface="Calibri"/>
                <a:cs typeface="Calibri"/>
              </a:rPr>
              <a:t>trưởng</a:t>
            </a:r>
            <a:r>
              <a:rPr lang="vi-VN" sz="2000">
                <a:solidFill>
                  <a:schemeClr val="tx2"/>
                </a:solidFill>
                <a:latin typeface="Calibri"/>
                <a:cs typeface="Calibri"/>
              </a:rPr>
              <a:t> xanh, </a:t>
            </a:r>
            <a:r>
              <a:rPr lang="vi-VN" sz="2000" err="1">
                <a:solidFill>
                  <a:schemeClr val="tx2"/>
                </a:solidFill>
                <a:latin typeface="Calibri"/>
                <a:cs typeface="Calibri"/>
              </a:rPr>
              <a:t>bền</a:t>
            </a:r>
            <a:r>
              <a:rPr lang="vi-VN" sz="2000">
                <a:solidFill>
                  <a:schemeClr val="tx2"/>
                </a:solidFill>
                <a:latin typeface="Calibri"/>
                <a:cs typeface="Calibri"/>
              </a:rPr>
              <a:t> </a:t>
            </a:r>
            <a:r>
              <a:rPr lang="vi-VN" sz="2000" err="1">
                <a:solidFill>
                  <a:schemeClr val="tx2"/>
                </a:solidFill>
                <a:latin typeface="Calibri"/>
                <a:cs typeface="Calibri"/>
              </a:rPr>
              <a:t>vững</a:t>
            </a:r>
            <a:r>
              <a:rPr lang="vi-VN" sz="2000">
                <a:solidFill>
                  <a:schemeClr val="tx2"/>
                </a:solidFill>
                <a:latin typeface="Calibri"/>
                <a:cs typeface="Calibri"/>
              </a:rPr>
              <a:t>, </a:t>
            </a:r>
            <a:r>
              <a:rPr lang="vi-VN" sz="2000" err="1">
                <a:solidFill>
                  <a:schemeClr val="tx2"/>
                </a:solidFill>
                <a:latin typeface="Calibri"/>
                <a:cs typeface="Calibri"/>
              </a:rPr>
              <a:t>có</a:t>
            </a:r>
            <a:r>
              <a:rPr lang="vi-VN" sz="2000">
                <a:solidFill>
                  <a:schemeClr val="tx2"/>
                </a:solidFill>
                <a:latin typeface="Calibri"/>
                <a:cs typeface="Calibri"/>
              </a:rPr>
              <a:t> </a:t>
            </a:r>
            <a:r>
              <a:rPr lang="vi-VN" sz="2000" err="1">
                <a:solidFill>
                  <a:schemeClr val="tx2"/>
                </a:solidFill>
                <a:latin typeface="Calibri"/>
                <a:cs typeface="Calibri"/>
              </a:rPr>
              <a:t>trách</a:t>
            </a:r>
            <a:r>
              <a:rPr lang="vi-VN" sz="2000">
                <a:solidFill>
                  <a:schemeClr val="tx2"/>
                </a:solidFill>
                <a:latin typeface="Calibri"/>
                <a:cs typeface="Calibri"/>
              </a:rPr>
              <a:t> </a:t>
            </a:r>
            <a:r>
              <a:rPr lang="vi-VN" sz="2000" err="1">
                <a:solidFill>
                  <a:schemeClr val="tx2"/>
                </a:solidFill>
                <a:latin typeface="Calibri"/>
                <a:cs typeface="Calibri"/>
              </a:rPr>
              <a:t>nhiệm</a:t>
            </a:r>
            <a:r>
              <a:rPr lang="vi-VN" sz="2000">
                <a:solidFill>
                  <a:schemeClr val="tx2"/>
                </a:solidFill>
                <a:latin typeface="Calibri"/>
                <a:cs typeface="Calibri"/>
              </a:rPr>
              <a:t>, </a:t>
            </a:r>
            <a:r>
              <a:rPr lang="vi-VN" sz="2000" err="1">
                <a:solidFill>
                  <a:schemeClr val="tx2"/>
                </a:solidFill>
                <a:latin typeface="Calibri"/>
                <a:cs typeface="Calibri"/>
              </a:rPr>
              <a:t>giảm</a:t>
            </a:r>
            <a:r>
              <a:rPr lang="vi-VN" sz="2000">
                <a:solidFill>
                  <a:schemeClr val="tx2"/>
                </a:solidFill>
                <a:latin typeface="Calibri"/>
                <a:cs typeface="Calibri"/>
              </a:rPr>
              <a:t> </a:t>
            </a:r>
            <a:r>
              <a:rPr lang="vi-VN" sz="2000" err="1">
                <a:solidFill>
                  <a:schemeClr val="tx2"/>
                </a:solidFill>
                <a:latin typeface="Calibri"/>
                <a:cs typeface="Calibri"/>
              </a:rPr>
              <a:t>phát</a:t>
            </a:r>
            <a:r>
              <a:rPr lang="vi-VN" sz="2000">
                <a:solidFill>
                  <a:schemeClr val="tx2"/>
                </a:solidFill>
                <a:latin typeface="Calibri"/>
                <a:cs typeface="Calibri"/>
              </a:rPr>
              <a:t> </a:t>
            </a:r>
            <a:r>
              <a:rPr lang="vi-VN" sz="2000" err="1">
                <a:solidFill>
                  <a:schemeClr val="tx2"/>
                </a:solidFill>
                <a:latin typeface="Calibri"/>
                <a:cs typeface="Calibri"/>
              </a:rPr>
              <a:t>thải</a:t>
            </a:r>
            <a:r>
              <a:rPr lang="vi-VN" sz="2000">
                <a:solidFill>
                  <a:schemeClr val="tx2"/>
                </a:solidFill>
                <a:latin typeface="Calibri"/>
                <a:cs typeface="Calibri"/>
              </a:rPr>
              <a:t> KNK (</a:t>
            </a:r>
            <a:r>
              <a:rPr lang="en-US" sz="2000">
                <a:solidFill>
                  <a:schemeClr val="tx2"/>
                </a:solidFill>
                <a:latin typeface="Calibri"/>
                <a:cs typeface="Calibri"/>
              </a:rPr>
              <a:t>Trục</a:t>
            </a:r>
            <a:r>
              <a:rPr lang="vi-VN" sz="2000">
                <a:solidFill>
                  <a:schemeClr val="tx2"/>
                </a:solidFill>
                <a:latin typeface="Calibri"/>
                <a:cs typeface="Calibri"/>
              </a:rPr>
              <a:t> </a:t>
            </a:r>
            <a:r>
              <a:rPr lang="vi-VN" sz="2000" err="1">
                <a:solidFill>
                  <a:schemeClr val="tx2"/>
                </a:solidFill>
                <a:latin typeface="Calibri"/>
                <a:cs typeface="Calibri"/>
              </a:rPr>
              <a:t>hành</a:t>
            </a:r>
            <a:r>
              <a:rPr lang="vi-VN" sz="2000">
                <a:solidFill>
                  <a:schemeClr val="tx2"/>
                </a:solidFill>
                <a:latin typeface="Calibri"/>
                <a:cs typeface="Calibri"/>
              </a:rPr>
              <a:t> </a:t>
            </a:r>
            <a:r>
              <a:rPr lang="vi-VN" sz="2000" err="1">
                <a:solidFill>
                  <a:schemeClr val="tx2"/>
                </a:solidFill>
                <a:latin typeface="Calibri"/>
                <a:cs typeface="Calibri"/>
              </a:rPr>
              <a:t>động</a:t>
            </a:r>
            <a:r>
              <a:rPr lang="vi-VN" sz="2000">
                <a:solidFill>
                  <a:schemeClr val="tx2"/>
                </a:solidFill>
                <a:latin typeface="Calibri"/>
                <a:cs typeface="Calibri"/>
              </a:rPr>
              <a:t> 3)</a:t>
            </a:r>
            <a:endParaRPr lang="en-US" sz="2000">
              <a:solidFill>
                <a:schemeClr val="tx2"/>
              </a:solidFill>
              <a:latin typeface="Calibri"/>
              <a:cs typeface="Calibri"/>
            </a:endParaRPr>
          </a:p>
          <a:p>
            <a:pPr marL="914400" lvl="1" indent="-457200">
              <a:spcBef>
                <a:spcPts val="400"/>
              </a:spcBef>
              <a:spcAft>
                <a:spcPts val="400"/>
              </a:spcAft>
              <a:buAutoNum type="arabicPeriod"/>
            </a:pPr>
            <a:r>
              <a:rPr lang="vi-VN" sz="2000" err="1">
                <a:solidFill>
                  <a:schemeClr val="tx2"/>
                </a:solidFill>
                <a:latin typeface="Calibri"/>
                <a:cs typeface="Calibri"/>
              </a:rPr>
              <a:t>Phát</a:t>
            </a:r>
            <a:r>
              <a:rPr lang="vi-VN" sz="2000">
                <a:solidFill>
                  <a:schemeClr val="tx2"/>
                </a:solidFill>
                <a:latin typeface="Calibri"/>
                <a:cs typeface="Calibri"/>
              </a:rPr>
              <a:t> </a:t>
            </a:r>
            <a:r>
              <a:rPr lang="vi-VN" sz="2000" err="1">
                <a:solidFill>
                  <a:schemeClr val="tx2"/>
                </a:solidFill>
                <a:latin typeface="Calibri"/>
                <a:cs typeface="Calibri"/>
              </a:rPr>
              <a:t>triển</a:t>
            </a:r>
            <a:r>
              <a:rPr lang="vi-VN" sz="2000">
                <a:solidFill>
                  <a:schemeClr val="tx2"/>
                </a:solidFill>
                <a:latin typeface="Calibri"/>
                <a:cs typeface="Calibri"/>
              </a:rPr>
              <a:t> </a:t>
            </a:r>
            <a:r>
              <a:rPr lang="vi-VN" sz="2000" err="1">
                <a:solidFill>
                  <a:schemeClr val="tx2"/>
                </a:solidFill>
                <a:latin typeface="Calibri"/>
                <a:cs typeface="Calibri"/>
              </a:rPr>
              <a:t>chuỗi</a:t>
            </a:r>
            <a:r>
              <a:rPr lang="vi-VN" sz="2000">
                <a:solidFill>
                  <a:schemeClr val="tx2"/>
                </a:solidFill>
                <a:latin typeface="Calibri"/>
                <a:cs typeface="Calibri"/>
              </a:rPr>
              <a:t> </a:t>
            </a:r>
            <a:r>
              <a:rPr lang="vi-VN" sz="2000" err="1">
                <a:solidFill>
                  <a:schemeClr val="tx2"/>
                </a:solidFill>
                <a:latin typeface="Calibri"/>
                <a:cs typeface="Calibri"/>
              </a:rPr>
              <a:t>giá</a:t>
            </a:r>
            <a:r>
              <a:rPr lang="vi-VN" sz="2000">
                <a:solidFill>
                  <a:schemeClr val="tx2"/>
                </a:solidFill>
                <a:latin typeface="Calibri"/>
                <a:cs typeface="Calibri"/>
              </a:rPr>
              <a:t> </a:t>
            </a:r>
            <a:r>
              <a:rPr lang="vi-VN" sz="2000" err="1">
                <a:solidFill>
                  <a:schemeClr val="tx2"/>
                </a:solidFill>
                <a:latin typeface="Calibri"/>
                <a:cs typeface="Calibri"/>
              </a:rPr>
              <a:t>trị</a:t>
            </a:r>
            <a:r>
              <a:rPr lang="vi-VN" sz="2000">
                <a:solidFill>
                  <a:schemeClr val="tx2"/>
                </a:solidFill>
                <a:latin typeface="Calibri"/>
                <a:cs typeface="Calibri"/>
              </a:rPr>
              <a:t> nông </a:t>
            </a:r>
            <a:r>
              <a:rPr lang="vi-VN" sz="2000" err="1">
                <a:solidFill>
                  <a:schemeClr val="tx2"/>
                </a:solidFill>
                <a:latin typeface="Calibri"/>
                <a:cs typeface="Calibri"/>
              </a:rPr>
              <a:t>sản</a:t>
            </a:r>
            <a:r>
              <a:rPr lang="vi-VN" sz="2000">
                <a:solidFill>
                  <a:schemeClr val="tx2"/>
                </a:solidFill>
                <a:latin typeface="Calibri"/>
                <a:cs typeface="Calibri"/>
              </a:rPr>
              <a:t> </a:t>
            </a:r>
            <a:r>
              <a:rPr lang="vi-VN" sz="2000" err="1">
                <a:solidFill>
                  <a:schemeClr val="tx2"/>
                </a:solidFill>
                <a:latin typeface="Calibri"/>
                <a:cs typeface="Calibri"/>
              </a:rPr>
              <a:t>thực</a:t>
            </a:r>
            <a:r>
              <a:rPr lang="vi-VN" sz="2000">
                <a:solidFill>
                  <a:schemeClr val="tx2"/>
                </a:solidFill>
                <a:latin typeface="Calibri"/>
                <a:cs typeface="Calibri"/>
              </a:rPr>
              <a:t> </a:t>
            </a:r>
            <a:r>
              <a:rPr lang="vi-VN" sz="2000" err="1">
                <a:solidFill>
                  <a:schemeClr val="tx2"/>
                </a:solidFill>
                <a:latin typeface="Calibri"/>
                <a:cs typeface="Calibri"/>
              </a:rPr>
              <a:t>phẩm</a:t>
            </a:r>
            <a:r>
              <a:rPr lang="vi-VN" sz="2000">
                <a:solidFill>
                  <a:schemeClr val="tx2"/>
                </a:solidFill>
                <a:latin typeface="Calibri"/>
                <a:cs typeface="Calibri"/>
              </a:rPr>
              <a:t> </a:t>
            </a:r>
            <a:r>
              <a:rPr lang="vi-VN" sz="2000" err="1">
                <a:solidFill>
                  <a:schemeClr val="tx2"/>
                </a:solidFill>
                <a:latin typeface="Calibri"/>
                <a:cs typeface="Calibri"/>
              </a:rPr>
              <a:t>có</a:t>
            </a:r>
            <a:r>
              <a:rPr lang="vi-VN" sz="2000">
                <a:solidFill>
                  <a:schemeClr val="tx2"/>
                </a:solidFill>
                <a:latin typeface="Calibri"/>
                <a:cs typeface="Calibri"/>
              </a:rPr>
              <a:t> </a:t>
            </a:r>
            <a:r>
              <a:rPr lang="vi-VN" sz="2000" err="1">
                <a:solidFill>
                  <a:schemeClr val="tx2"/>
                </a:solidFill>
                <a:latin typeface="Calibri"/>
                <a:cs typeface="Calibri"/>
              </a:rPr>
              <a:t>tính</a:t>
            </a:r>
            <a:r>
              <a:rPr lang="vi-VN" sz="2000">
                <a:solidFill>
                  <a:schemeClr val="tx2"/>
                </a:solidFill>
                <a:latin typeface="Calibri"/>
                <a:cs typeface="Calibri"/>
              </a:rPr>
              <a:t> </a:t>
            </a:r>
            <a:r>
              <a:rPr lang="vi-VN" sz="2000" err="1">
                <a:solidFill>
                  <a:schemeClr val="tx2"/>
                </a:solidFill>
                <a:latin typeface="Calibri"/>
                <a:cs typeface="Calibri"/>
              </a:rPr>
              <a:t>cạnh</a:t>
            </a:r>
            <a:r>
              <a:rPr lang="vi-VN" sz="2000">
                <a:solidFill>
                  <a:schemeClr val="tx2"/>
                </a:solidFill>
                <a:latin typeface="Calibri"/>
                <a:cs typeface="Calibri"/>
              </a:rPr>
              <a:t> tranh, minh </a:t>
            </a:r>
            <a:r>
              <a:rPr lang="vi-VN" sz="2000" err="1">
                <a:solidFill>
                  <a:schemeClr val="tx2"/>
                </a:solidFill>
                <a:latin typeface="Calibri"/>
                <a:cs typeface="Calibri"/>
              </a:rPr>
              <a:t>bạch</a:t>
            </a:r>
            <a:r>
              <a:rPr lang="vi-VN" sz="2000">
                <a:solidFill>
                  <a:schemeClr val="tx2"/>
                </a:solidFill>
                <a:latin typeface="Calibri"/>
                <a:cs typeface="Calibri"/>
              </a:rPr>
              <a:t>, bao </a:t>
            </a:r>
            <a:r>
              <a:rPr lang="vi-VN" sz="2000" err="1">
                <a:solidFill>
                  <a:schemeClr val="tx2"/>
                </a:solidFill>
                <a:latin typeface="Calibri"/>
                <a:cs typeface="Calibri"/>
              </a:rPr>
              <a:t>trùm</a:t>
            </a:r>
            <a:r>
              <a:rPr lang="vi-VN" sz="2000">
                <a:solidFill>
                  <a:schemeClr val="tx2"/>
                </a:solidFill>
                <a:latin typeface="Calibri"/>
                <a:cs typeface="Calibri"/>
              </a:rPr>
              <a:t> </a:t>
            </a:r>
            <a:r>
              <a:rPr lang="vi-VN" sz="2000" err="1">
                <a:solidFill>
                  <a:schemeClr val="tx2"/>
                </a:solidFill>
                <a:latin typeface="Calibri"/>
                <a:cs typeface="Calibri"/>
              </a:rPr>
              <a:t>và</a:t>
            </a:r>
            <a:r>
              <a:rPr lang="vi-VN" sz="2000">
                <a:solidFill>
                  <a:schemeClr val="tx2"/>
                </a:solidFill>
                <a:latin typeface="Calibri"/>
                <a:cs typeface="Calibri"/>
              </a:rPr>
              <a:t> công </a:t>
            </a:r>
            <a:r>
              <a:rPr lang="vi-VN" sz="2000" err="1">
                <a:solidFill>
                  <a:schemeClr val="tx2"/>
                </a:solidFill>
                <a:latin typeface="Calibri"/>
                <a:cs typeface="Calibri"/>
              </a:rPr>
              <a:t>bằng</a:t>
            </a:r>
            <a:r>
              <a:rPr lang="vi-VN" sz="2000">
                <a:solidFill>
                  <a:schemeClr val="tx2"/>
                </a:solidFill>
                <a:latin typeface="Calibri"/>
                <a:cs typeface="Calibri"/>
              </a:rPr>
              <a:t> (</a:t>
            </a:r>
            <a:r>
              <a:rPr lang="en-US" sz="2000">
                <a:solidFill>
                  <a:schemeClr val="tx2"/>
                </a:solidFill>
                <a:latin typeface="Calibri"/>
                <a:cs typeface="Calibri"/>
              </a:rPr>
              <a:t>Trục</a:t>
            </a:r>
            <a:r>
              <a:rPr lang="vi-VN" sz="2000">
                <a:solidFill>
                  <a:schemeClr val="tx2"/>
                </a:solidFill>
                <a:latin typeface="Calibri"/>
                <a:cs typeface="Calibri"/>
              </a:rPr>
              <a:t> 4 &amp; 5)</a:t>
            </a:r>
            <a:endParaRPr lang="en-US" sz="2000">
              <a:solidFill>
                <a:schemeClr val="tx2"/>
              </a:solidFill>
              <a:latin typeface="Calibri"/>
              <a:cs typeface="Calibri"/>
            </a:endParaRPr>
          </a:p>
          <a:p>
            <a:pPr marL="914400" lvl="1" indent="-457200">
              <a:spcBef>
                <a:spcPts val="400"/>
              </a:spcBef>
              <a:spcAft>
                <a:spcPts val="400"/>
              </a:spcAft>
              <a:buAutoNum type="arabicPeriod"/>
            </a:pPr>
            <a:r>
              <a:rPr lang="vi-VN" sz="2000">
                <a:solidFill>
                  <a:schemeClr val="tx2"/>
                </a:solidFill>
                <a:latin typeface="Calibri"/>
                <a:cs typeface="Calibri"/>
              </a:rPr>
              <a:t>Tăng </a:t>
            </a:r>
            <a:r>
              <a:rPr lang="vi-VN" sz="2000" err="1">
                <a:solidFill>
                  <a:schemeClr val="tx2"/>
                </a:solidFill>
                <a:latin typeface="Calibri"/>
                <a:cs typeface="Calibri"/>
              </a:rPr>
              <a:t>cường</a:t>
            </a:r>
            <a:r>
              <a:rPr lang="vi-VN" sz="2000">
                <a:solidFill>
                  <a:schemeClr val="tx2"/>
                </a:solidFill>
                <a:latin typeface="Calibri"/>
                <a:cs typeface="Calibri"/>
              </a:rPr>
              <a:t> </a:t>
            </a:r>
            <a:r>
              <a:rPr lang="vi-VN" sz="2000" err="1">
                <a:solidFill>
                  <a:schemeClr val="tx2"/>
                </a:solidFill>
                <a:latin typeface="Calibri"/>
                <a:cs typeface="Calibri"/>
              </a:rPr>
              <a:t>khả</a:t>
            </a:r>
            <a:r>
              <a:rPr lang="vi-VN" sz="2000">
                <a:solidFill>
                  <a:schemeClr val="tx2"/>
                </a:solidFill>
                <a:latin typeface="Calibri"/>
                <a:cs typeface="Calibri"/>
              </a:rPr>
              <a:t> năng </a:t>
            </a:r>
            <a:r>
              <a:rPr lang="vi-VN" sz="2000" err="1">
                <a:solidFill>
                  <a:schemeClr val="tx2"/>
                </a:solidFill>
                <a:latin typeface="Calibri"/>
                <a:cs typeface="Calibri"/>
              </a:rPr>
              <a:t>chống</a:t>
            </a:r>
            <a:r>
              <a:rPr lang="vi-VN" sz="2000">
                <a:solidFill>
                  <a:schemeClr val="tx2"/>
                </a:solidFill>
                <a:latin typeface="Calibri"/>
                <a:cs typeface="Calibri"/>
              </a:rPr>
              <a:t> </a:t>
            </a:r>
            <a:r>
              <a:rPr lang="vi-VN" sz="2000" err="1">
                <a:solidFill>
                  <a:schemeClr val="tx2"/>
                </a:solidFill>
                <a:latin typeface="Calibri"/>
                <a:cs typeface="Calibri"/>
              </a:rPr>
              <a:t>chịu</a:t>
            </a:r>
            <a:r>
              <a:rPr lang="vi-VN" sz="2000">
                <a:solidFill>
                  <a:schemeClr val="tx2"/>
                </a:solidFill>
                <a:latin typeface="Calibri"/>
                <a:cs typeface="Calibri"/>
              </a:rPr>
              <a:t> </a:t>
            </a:r>
            <a:r>
              <a:rPr lang="vi-VN" sz="2000" err="1">
                <a:solidFill>
                  <a:schemeClr val="tx2"/>
                </a:solidFill>
                <a:latin typeface="Calibri"/>
                <a:cs typeface="Calibri"/>
              </a:rPr>
              <a:t>với</a:t>
            </a:r>
            <a:r>
              <a:rPr lang="vi-VN" sz="2000">
                <a:solidFill>
                  <a:schemeClr val="tx2"/>
                </a:solidFill>
                <a:latin typeface="Calibri"/>
                <a:cs typeface="Calibri"/>
              </a:rPr>
              <a:t> </a:t>
            </a:r>
            <a:r>
              <a:rPr lang="vi-VN" sz="2000" err="1">
                <a:solidFill>
                  <a:schemeClr val="tx2"/>
                </a:solidFill>
                <a:latin typeface="Calibri"/>
                <a:cs typeface="Calibri"/>
              </a:rPr>
              <a:t>những</a:t>
            </a:r>
            <a:r>
              <a:rPr lang="vi-VN" sz="2000">
                <a:solidFill>
                  <a:schemeClr val="tx2"/>
                </a:solidFill>
                <a:latin typeface="Calibri"/>
                <a:cs typeface="Calibri"/>
              </a:rPr>
              <a:t> </a:t>
            </a:r>
            <a:r>
              <a:rPr lang="vi-VN" sz="2000" err="1">
                <a:solidFill>
                  <a:schemeClr val="tx2"/>
                </a:solidFill>
                <a:latin typeface="Calibri"/>
                <a:cs typeface="Calibri"/>
              </a:rPr>
              <a:t>tổn</a:t>
            </a:r>
            <a:r>
              <a:rPr lang="vi-VN" sz="2000">
                <a:solidFill>
                  <a:schemeClr val="tx2"/>
                </a:solidFill>
                <a:latin typeface="Calibri"/>
                <a:cs typeface="Calibri"/>
              </a:rPr>
              <a:t> thương, </a:t>
            </a:r>
            <a:r>
              <a:rPr lang="vi-VN" sz="2000" err="1">
                <a:solidFill>
                  <a:schemeClr val="tx2"/>
                </a:solidFill>
                <a:latin typeface="Calibri"/>
                <a:cs typeface="Calibri"/>
              </a:rPr>
              <a:t>cú</a:t>
            </a:r>
            <a:r>
              <a:rPr lang="vi-VN" sz="2000">
                <a:solidFill>
                  <a:schemeClr val="tx2"/>
                </a:solidFill>
                <a:latin typeface="Calibri"/>
                <a:cs typeface="Calibri"/>
              </a:rPr>
              <a:t> </a:t>
            </a:r>
            <a:r>
              <a:rPr lang="vi-VN" sz="2000" err="1">
                <a:solidFill>
                  <a:schemeClr val="tx2"/>
                </a:solidFill>
                <a:latin typeface="Calibri"/>
                <a:cs typeface="Calibri"/>
              </a:rPr>
              <a:t>sốc</a:t>
            </a:r>
            <a:r>
              <a:rPr lang="vi-VN" sz="2000">
                <a:solidFill>
                  <a:schemeClr val="tx2"/>
                </a:solidFill>
                <a:latin typeface="Calibri"/>
                <a:cs typeface="Calibri"/>
              </a:rPr>
              <a:t> </a:t>
            </a:r>
            <a:r>
              <a:rPr lang="vi-VN" sz="2000" err="1">
                <a:solidFill>
                  <a:schemeClr val="tx2"/>
                </a:solidFill>
                <a:latin typeface="Calibri"/>
                <a:cs typeface="Calibri"/>
              </a:rPr>
              <a:t>và</a:t>
            </a:r>
            <a:r>
              <a:rPr lang="vi-VN" sz="2000">
                <a:solidFill>
                  <a:schemeClr val="tx2"/>
                </a:solidFill>
                <a:latin typeface="Calibri"/>
                <a:cs typeface="Calibri"/>
              </a:rPr>
              <a:t> </a:t>
            </a:r>
            <a:r>
              <a:rPr lang="vi-VN" sz="2000" err="1">
                <a:solidFill>
                  <a:schemeClr val="tx2"/>
                </a:solidFill>
                <a:latin typeface="Calibri"/>
                <a:cs typeface="Calibri"/>
              </a:rPr>
              <a:t>áp</a:t>
            </a:r>
            <a:r>
              <a:rPr lang="vi-VN" sz="2000">
                <a:solidFill>
                  <a:schemeClr val="tx2"/>
                </a:solidFill>
                <a:latin typeface="Calibri"/>
                <a:cs typeface="Calibri"/>
              </a:rPr>
              <a:t> </a:t>
            </a:r>
            <a:r>
              <a:rPr lang="vi-VN" sz="2000" err="1">
                <a:solidFill>
                  <a:schemeClr val="tx2"/>
                </a:solidFill>
                <a:latin typeface="Calibri"/>
                <a:cs typeface="Calibri"/>
              </a:rPr>
              <a:t>lực</a:t>
            </a:r>
            <a:r>
              <a:rPr lang="vi-VN" sz="2000">
                <a:solidFill>
                  <a:schemeClr val="tx2"/>
                </a:solidFill>
                <a:latin typeface="Calibri"/>
                <a:cs typeface="Calibri"/>
              </a:rPr>
              <a:t> </a:t>
            </a:r>
            <a:r>
              <a:rPr lang="vi-VN" sz="2000" err="1">
                <a:solidFill>
                  <a:schemeClr val="tx2"/>
                </a:solidFill>
                <a:latin typeface="Calibri"/>
                <a:cs typeface="Calibri"/>
              </a:rPr>
              <a:t>của</a:t>
            </a:r>
            <a:r>
              <a:rPr lang="vi-VN" sz="2000">
                <a:solidFill>
                  <a:schemeClr val="tx2"/>
                </a:solidFill>
                <a:latin typeface="Calibri"/>
                <a:cs typeface="Calibri"/>
              </a:rPr>
              <a:t> con </a:t>
            </a:r>
            <a:r>
              <a:rPr lang="vi-VN" sz="2000" err="1">
                <a:solidFill>
                  <a:schemeClr val="tx2"/>
                </a:solidFill>
                <a:latin typeface="Calibri"/>
                <a:cs typeface="Calibri"/>
              </a:rPr>
              <a:t>người</a:t>
            </a:r>
            <a:r>
              <a:rPr lang="vi-VN" sz="2000">
                <a:solidFill>
                  <a:schemeClr val="tx2"/>
                </a:solidFill>
                <a:latin typeface="Calibri"/>
                <a:cs typeface="Calibri"/>
              </a:rPr>
              <a:t>, </a:t>
            </a:r>
            <a:r>
              <a:rPr lang="vi-VN" sz="2000" err="1">
                <a:solidFill>
                  <a:schemeClr val="tx2"/>
                </a:solidFill>
                <a:latin typeface="Calibri"/>
                <a:cs typeface="Calibri"/>
              </a:rPr>
              <a:t>đặc</a:t>
            </a:r>
            <a:r>
              <a:rPr lang="vi-VN" sz="2000">
                <a:solidFill>
                  <a:schemeClr val="tx2"/>
                </a:solidFill>
                <a:latin typeface="Calibri"/>
                <a:cs typeface="Calibri"/>
              </a:rPr>
              <a:t> </a:t>
            </a:r>
            <a:r>
              <a:rPr lang="vi-VN" sz="2000" err="1">
                <a:solidFill>
                  <a:schemeClr val="tx2"/>
                </a:solidFill>
                <a:latin typeface="Calibri"/>
                <a:cs typeface="Calibri"/>
              </a:rPr>
              <a:t>biệt</a:t>
            </a:r>
            <a:r>
              <a:rPr lang="vi-VN" sz="2000">
                <a:solidFill>
                  <a:schemeClr val="tx2"/>
                </a:solidFill>
                <a:latin typeface="Calibri"/>
                <a:cs typeface="Calibri"/>
              </a:rPr>
              <a:t> </a:t>
            </a:r>
            <a:r>
              <a:rPr lang="vi-VN" sz="2000" err="1">
                <a:solidFill>
                  <a:schemeClr val="tx2"/>
                </a:solidFill>
                <a:latin typeface="Calibri"/>
                <a:cs typeface="Calibri"/>
              </a:rPr>
              <a:t>là</a:t>
            </a:r>
            <a:r>
              <a:rPr lang="vi-VN" sz="2000">
                <a:solidFill>
                  <a:schemeClr val="tx2"/>
                </a:solidFill>
                <a:latin typeface="Calibri"/>
                <a:cs typeface="Calibri"/>
              </a:rPr>
              <a:t> </a:t>
            </a:r>
            <a:r>
              <a:rPr lang="vi-VN" sz="2000" err="1">
                <a:solidFill>
                  <a:schemeClr val="tx2"/>
                </a:solidFill>
                <a:latin typeface="Calibri"/>
                <a:cs typeface="Calibri"/>
              </a:rPr>
              <a:t>phụ</a:t>
            </a:r>
            <a:r>
              <a:rPr lang="vi-VN" sz="2000">
                <a:solidFill>
                  <a:schemeClr val="tx2"/>
                </a:solidFill>
                <a:latin typeface="Calibri"/>
                <a:cs typeface="Calibri"/>
              </a:rPr>
              <a:t> </a:t>
            </a:r>
            <a:r>
              <a:rPr lang="vi-VN" sz="2000" err="1">
                <a:solidFill>
                  <a:schemeClr val="tx2"/>
                </a:solidFill>
                <a:latin typeface="Calibri"/>
                <a:cs typeface="Calibri"/>
              </a:rPr>
              <a:t>nữ</a:t>
            </a:r>
            <a:r>
              <a:rPr lang="vi-VN" sz="2000">
                <a:solidFill>
                  <a:schemeClr val="tx2"/>
                </a:solidFill>
                <a:latin typeface="Calibri"/>
                <a:cs typeface="Calibri"/>
              </a:rPr>
              <a:t>, thanh niên </a:t>
            </a:r>
            <a:r>
              <a:rPr lang="vi-VN" sz="2000" err="1">
                <a:solidFill>
                  <a:schemeClr val="tx2"/>
                </a:solidFill>
                <a:latin typeface="Calibri"/>
                <a:cs typeface="Calibri"/>
              </a:rPr>
              <a:t>và</a:t>
            </a:r>
            <a:r>
              <a:rPr lang="vi-VN" sz="2000">
                <a:solidFill>
                  <a:schemeClr val="tx2"/>
                </a:solidFill>
                <a:latin typeface="Calibri"/>
                <a:cs typeface="Calibri"/>
              </a:rPr>
              <a:t> </a:t>
            </a:r>
            <a:r>
              <a:rPr lang="vi-VN" sz="2000" err="1">
                <a:solidFill>
                  <a:schemeClr val="tx2"/>
                </a:solidFill>
                <a:latin typeface="Calibri"/>
                <a:cs typeface="Calibri"/>
              </a:rPr>
              <a:t>các</a:t>
            </a:r>
            <a:r>
              <a:rPr lang="vi-VN" sz="2000">
                <a:solidFill>
                  <a:schemeClr val="tx2"/>
                </a:solidFill>
                <a:latin typeface="Calibri"/>
                <a:cs typeface="Calibri"/>
              </a:rPr>
              <a:t> </a:t>
            </a:r>
            <a:r>
              <a:rPr lang="vi-VN" sz="2000" err="1">
                <a:solidFill>
                  <a:schemeClr val="tx2"/>
                </a:solidFill>
                <a:latin typeface="Calibri"/>
                <a:cs typeface="Calibri"/>
              </a:rPr>
              <a:t>nhóm</a:t>
            </a:r>
            <a:r>
              <a:rPr lang="vi-VN" sz="2000">
                <a:solidFill>
                  <a:schemeClr val="tx2"/>
                </a:solidFill>
                <a:latin typeface="Calibri"/>
                <a:cs typeface="Calibri"/>
              </a:rPr>
              <a:t> </a:t>
            </a:r>
            <a:r>
              <a:rPr lang="vi-VN" sz="2000" err="1">
                <a:solidFill>
                  <a:schemeClr val="tx2"/>
                </a:solidFill>
                <a:latin typeface="Calibri"/>
                <a:cs typeface="Calibri"/>
              </a:rPr>
              <a:t>dễ</a:t>
            </a:r>
            <a:r>
              <a:rPr lang="vi-VN" sz="2000">
                <a:solidFill>
                  <a:schemeClr val="tx2"/>
                </a:solidFill>
                <a:latin typeface="Calibri"/>
                <a:cs typeface="Calibri"/>
              </a:rPr>
              <a:t> </a:t>
            </a:r>
            <a:r>
              <a:rPr lang="vi-VN" sz="2000" err="1">
                <a:solidFill>
                  <a:schemeClr val="tx2"/>
                </a:solidFill>
                <a:latin typeface="Calibri"/>
                <a:cs typeface="Calibri"/>
              </a:rPr>
              <a:t>bị</a:t>
            </a:r>
            <a:r>
              <a:rPr lang="vi-VN" sz="2000">
                <a:solidFill>
                  <a:schemeClr val="tx2"/>
                </a:solidFill>
                <a:latin typeface="Calibri"/>
                <a:cs typeface="Calibri"/>
              </a:rPr>
              <a:t> </a:t>
            </a:r>
            <a:r>
              <a:rPr lang="vi-VN" sz="2000" err="1">
                <a:solidFill>
                  <a:schemeClr val="tx2"/>
                </a:solidFill>
                <a:latin typeface="Calibri"/>
                <a:cs typeface="Calibri"/>
              </a:rPr>
              <a:t>tổn</a:t>
            </a:r>
            <a:r>
              <a:rPr lang="vi-VN" sz="2000">
                <a:solidFill>
                  <a:schemeClr val="tx2"/>
                </a:solidFill>
                <a:latin typeface="Calibri"/>
                <a:cs typeface="Calibri"/>
              </a:rPr>
              <a:t> thương (</a:t>
            </a:r>
            <a:r>
              <a:rPr lang="en-US" sz="2000">
                <a:solidFill>
                  <a:schemeClr val="tx2"/>
                </a:solidFill>
                <a:latin typeface="Calibri"/>
                <a:cs typeface="Calibri"/>
              </a:rPr>
              <a:t>Trục</a:t>
            </a:r>
            <a:r>
              <a:rPr lang="vi-VN" sz="2000">
                <a:solidFill>
                  <a:schemeClr val="tx2"/>
                </a:solidFill>
                <a:latin typeface="Calibri"/>
                <a:cs typeface="Calibri"/>
              </a:rPr>
              <a:t> </a:t>
            </a:r>
            <a:r>
              <a:rPr lang="vi-VN" sz="2000" err="1">
                <a:solidFill>
                  <a:schemeClr val="tx2"/>
                </a:solidFill>
                <a:latin typeface="Calibri"/>
                <a:cs typeface="Calibri"/>
              </a:rPr>
              <a:t>hành</a:t>
            </a:r>
            <a:r>
              <a:rPr lang="vi-VN" sz="2000">
                <a:solidFill>
                  <a:schemeClr val="tx2"/>
                </a:solidFill>
                <a:latin typeface="Calibri"/>
                <a:cs typeface="Calibri"/>
              </a:rPr>
              <a:t> </a:t>
            </a:r>
            <a:r>
              <a:rPr lang="vi-VN" sz="2000" err="1">
                <a:solidFill>
                  <a:schemeClr val="tx2"/>
                </a:solidFill>
                <a:latin typeface="Calibri"/>
                <a:cs typeface="Calibri"/>
              </a:rPr>
              <a:t>động</a:t>
            </a:r>
            <a:r>
              <a:rPr lang="vi-VN" sz="2000">
                <a:solidFill>
                  <a:schemeClr val="tx2"/>
                </a:solidFill>
                <a:latin typeface="Calibri"/>
                <a:cs typeface="Calibri"/>
              </a:rPr>
              <a:t> 5)</a:t>
            </a:r>
            <a:endParaRPr lang="en-US" sz="2000" b="1">
              <a:solidFill>
                <a:schemeClr val="tx2"/>
              </a:solidFill>
              <a:latin typeface="Calibri"/>
              <a:cs typeface="Calibri"/>
            </a:endParaRPr>
          </a:p>
        </p:txBody>
      </p:sp>
    </p:spTree>
    <p:extLst>
      <p:ext uri="{BB962C8B-B14F-4D97-AF65-F5344CB8AC3E}">
        <p14:creationId xmlns:p14="http://schemas.microsoft.com/office/powerpoint/2010/main" val="18803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1" name="Group 10">
            <a:extLst>
              <a:ext uri="{FF2B5EF4-FFF2-40B4-BE49-F238E27FC236}">
                <a16:creationId xmlns:a16="http://schemas.microsoft.com/office/drawing/2014/main" id="{C7E3B527-559D-51A7-D91D-87BFB5765542}"/>
              </a:ext>
            </a:extLst>
          </p:cNvPr>
          <p:cNvGrpSpPr/>
          <p:nvPr/>
        </p:nvGrpSpPr>
        <p:grpSpPr>
          <a:xfrm>
            <a:off x="7551420" y="146840"/>
            <a:ext cx="4487814" cy="639072"/>
            <a:chOff x="2241684" y="221211"/>
            <a:chExt cx="5216639" cy="771860"/>
          </a:xfrm>
          <a:solidFill>
            <a:schemeClr val="bg1"/>
          </a:solidFill>
        </p:grpSpPr>
        <p:pic>
          <p:nvPicPr>
            <p:cNvPr id="12" name="Picture 11" descr="Logo&#10;&#10;Description automatically generated">
              <a:extLst>
                <a:ext uri="{FF2B5EF4-FFF2-40B4-BE49-F238E27FC236}">
                  <a16:creationId xmlns:a16="http://schemas.microsoft.com/office/drawing/2014/main" id="{04DB6289-9B30-934E-32EC-4207951D7AF2}"/>
                </a:ext>
              </a:extLst>
            </p:cNvPr>
            <p:cNvPicPr>
              <a:picLocks noChangeAspect="1"/>
            </p:cNvPicPr>
            <p:nvPr/>
          </p:nvPicPr>
          <p:blipFill>
            <a:blip r:embed="rId3"/>
            <a:stretch>
              <a:fillRect/>
            </a:stretch>
          </p:blipFill>
          <p:spPr>
            <a:xfrm>
              <a:off x="2241684" y="221211"/>
              <a:ext cx="771860" cy="771860"/>
            </a:xfrm>
            <a:prstGeom prst="ellipse">
              <a:avLst/>
            </a:prstGeom>
            <a:grpFill/>
          </p:spPr>
        </p:pic>
        <p:pic>
          <p:nvPicPr>
            <p:cNvPr id="13" name="Picture 8" descr="See the source image">
              <a:extLst>
                <a:ext uri="{FF2B5EF4-FFF2-40B4-BE49-F238E27FC236}">
                  <a16:creationId xmlns:a16="http://schemas.microsoft.com/office/drawing/2014/main" id="{5991A2EE-3FF3-378F-0C5E-44031A5A5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492" y="276190"/>
              <a:ext cx="3975831" cy="716881"/>
            </a:xfrm>
            <a:prstGeom prst="rect">
              <a:avLst/>
            </a:prstGeom>
            <a:grpFill/>
          </p:spPr>
        </p:pic>
      </p:grpSp>
      <p:sp>
        <p:nvSpPr>
          <p:cNvPr id="2" name="Titel 1">
            <a:extLst>
              <a:ext uri="{FF2B5EF4-FFF2-40B4-BE49-F238E27FC236}">
                <a16:creationId xmlns:a16="http://schemas.microsoft.com/office/drawing/2014/main" id="{F8676266-CDE5-8DF4-581A-A67D08FC7023}"/>
              </a:ext>
            </a:extLst>
          </p:cNvPr>
          <p:cNvSpPr txBox="1">
            <a:spLocks/>
          </p:cNvSpPr>
          <p:nvPr/>
        </p:nvSpPr>
        <p:spPr>
          <a:xfrm>
            <a:off x="1093470" y="1107152"/>
            <a:ext cx="10005060" cy="92202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b="1">
                <a:solidFill>
                  <a:srgbClr val="002060"/>
                </a:solidFill>
                <a:latin typeface="Calibri" panose="020F0502020204030204" pitchFamily="34" charset="0"/>
                <a:cs typeface="Calibri" panose="020F0502020204030204" pitchFamily="34" charset="0"/>
              </a:rPr>
              <a:t>Hệ thống Thực phẩm Bền vững NAP đưa ra các giải pháp chung để thực hiện và ố hướng dẫn </a:t>
            </a:r>
            <a:r>
              <a:rPr lang="en-US" sz="2800" b="1">
                <a:solidFill>
                  <a:srgbClr val="002060"/>
                </a:solidFill>
                <a:latin typeface="Calibri" panose="020F0502020204030204" pitchFamily="34" charset="0"/>
                <a:cs typeface="Calibri" panose="020F0502020204030204" pitchFamily="34" charset="0"/>
              </a:rPr>
              <a:t>thanh </a:t>
            </a:r>
            <a:r>
              <a:rPr lang="en-US" sz="2800" b="1" err="1">
                <a:solidFill>
                  <a:srgbClr val="002060"/>
                </a:solidFill>
                <a:latin typeface="Calibri" panose="020F0502020204030204" pitchFamily="34" charset="0"/>
                <a:cs typeface="Calibri" panose="020F0502020204030204" pitchFamily="34" charset="0"/>
              </a:rPr>
              <a:t>lập</a:t>
            </a:r>
            <a:r>
              <a:rPr lang="en-US" sz="2800" b="1">
                <a:solidFill>
                  <a:srgbClr val="002060"/>
                </a:solidFill>
                <a:latin typeface="Calibri" panose="020F0502020204030204" pitchFamily="34" charset="0"/>
                <a:cs typeface="Calibri" panose="020F0502020204030204" pitchFamily="34" charset="0"/>
              </a:rPr>
              <a:t> </a:t>
            </a:r>
            <a:r>
              <a:rPr lang="en-US" sz="2800" b="1" err="1">
                <a:solidFill>
                  <a:srgbClr val="002060"/>
                </a:solidFill>
                <a:latin typeface="Calibri" panose="020F0502020204030204" pitchFamily="34" charset="0"/>
                <a:cs typeface="Calibri" panose="020F0502020204030204" pitchFamily="34" charset="0"/>
              </a:rPr>
              <a:t>một</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FIH ở Việt Nam</a:t>
            </a:r>
            <a:endParaRPr lang="en-US" sz="2800" b="1">
              <a:solidFill>
                <a:srgbClr val="002060"/>
              </a:solidFill>
              <a:latin typeface="Calibri" panose="020F0502020204030204" pitchFamily="34" charset="0"/>
              <a:cs typeface="Calibri" panose="020F0502020204030204" pitchFamily="34" charset="0"/>
            </a:endParaRPr>
          </a:p>
        </p:txBody>
      </p:sp>
      <p:sp>
        <p:nvSpPr>
          <p:cNvPr id="3" name="Tijdelijke aanduiding voor tekst 3">
            <a:extLst>
              <a:ext uri="{FF2B5EF4-FFF2-40B4-BE49-F238E27FC236}">
                <a16:creationId xmlns:a16="http://schemas.microsoft.com/office/drawing/2014/main" id="{F0752733-82E2-789A-2E6C-B79C95347C79}"/>
              </a:ext>
            </a:extLst>
          </p:cNvPr>
          <p:cNvSpPr txBox="1">
            <a:spLocks/>
          </p:cNvSpPr>
          <p:nvPr/>
        </p:nvSpPr>
        <p:spPr>
          <a:xfrm>
            <a:off x="677543" y="2350413"/>
            <a:ext cx="10249537" cy="33448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400"/>
              </a:spcBef>
              <a:spcAft>
                <a:spcPts val="400"/>
              </a:spcAft>
              <a:buNone/>
            </a:pPr>
            <a:r>
              <a:rPr lang="vi-VN" sz="1800" err="1">
                <a:solidFill>
                  <a:schemeClr val="tx2"/>
                </a:solidFill>
                <a:latin typeface="Calibri"/>
                <a:cs typeface="Calibri"/>
              </a:rPr>
              <a:t>Các</a:t>
            </a:r>
            <a:r>
              <a:rPr lang="vi-VN" sz="1800">
                <a:solidFill>
                  <a:schemeClr val="tx2"/>
                </a:solidFill>
                <a:latin typeface="Calibri"/>
                <a:cs typeface="Calibri"/>
              </a:rPr>
              <a:t> ý </a:t>
            </a:r>
            <a:r>
              <a:rPr lang="vi-VN" sz="1800" err="1">
                <a:solidFill>
                  <a:schemeClr val="tx2"/>
                </a:solidFill>
                <a:latin typeface="Calibri"/>
                <a:cs typeface="Calibri"/>
              </a:rPr>
              <a:t>tưởng</a:t>
            </a:r>
            <a:r>
              <a:rPr lang="vi-VN" sz="1800">
                <a:solidFill>
                  <a:schemeClr val="tx2"/>
                </a:solidFill>
                <a:latin typeface="Calibri"/>
                <a:cs typeface="Calibri"/>
              </a:rPr>
              <a:t> </a:t>
            </a:r>
            <a:r>
              <a:rPr lang="vi-VN" sz="1800" err="1">
                <a:solidFill>
                  <a:schemeClr val="tx2"/>
                </a:solidFill>
                <a:latin typeface="Calibri"/>
                <a:cs typeface="Calibri"/>
              </a:rPr>
              <a:t>giải</a:t>
            </a:r>
            <a:r>
              <a:rPr lang="vi-VN" sz="1800">
                <a:solidFill>
                  <a:schemeClr val="tx2"/>
                </a:solidFill>
                <a:latin typeface="Calibri"/>
                <a:cs typeface="Calibri"/>
              </a:rPr>
              <a:t> </a:t>
            </a:r>
            <a:r>
              <a:rPr lang="vi-VN" sz="1800" err="1">
                <a:solidFill>
                  <a:schemeClr val="tx2"/>
                </a:solidFill>
                <a:latin typeface="Calibri"/>
                <a:cs typeface="Calibri"/>
              </a:rPr>
              <a:t>pháp</a:t>
            </a:r>
            <a:r>
              <a:rPr lang="vi-VN" sz="1800">
                <a:solidFill>
                  <a:schemeClr val="tx2"/>
                </a:solidFill>
                <a:latin typeface="Calibri"/>
                <a:cs typeface="Calibri"/>
              </a:rPr>
              <a:t> bao </a:t>
            </a:r>
            <a:r>
              <a:rPr lang="vi-VN" sz="1800" err="1">
                <a:solidFill>
                  <a:schemeClr val="tx2"/>
                </a:solidFill>
                <a:latin typeface="Calibri"/>
                <a:cs typeface="Calibri"/>
              </a:rPr>
              <a:t>gồm</a:t>
            </a:r>
            <a:r>
              <a:rPr lang="en-US" sz="1800">
                <a:solidFill>
                  <a:schemeClr val="tx2"/>
                </a:solidFill>
                <a:latin typeface="Calibri"/>
                <a:cs typeface="Calibri"/>
              </a:rPr>
              <a:t>:</a:t>
            </a:r>
            <a:endParaRPr lang="vi-VN">
              <a:solidFill>
                <a:schemeClr val="tx2"/>
              </a:solidFill>
              <a:latin typeface="Calibri"/>
              <a:cs typeface="Calibri"/>
            </a:endParaRPr>
          </a:p>
          <a:p>
            <a:pPr lvl="1">
              <a:spcBef>
                <a:spcPts val="400"/>
              </a:spcBef>
              <a:spcAft>
                <a:spcPts val="400"/>
              </a:spcAft>
            </a:pPr>
            <a:r>
              <a:rPr lang="en-US" sz="1800">
                <a:solidFill>
                  <a:schemeClr val="tx2"/>
                </a:solidFill>
                <a:latin typeface="Calibri"/>
                <a:cs typeface="Calibri"/>
              </a:rPr>
              <a:t>(2) </a:t>
            </a:r>
            <a:r>
              <a:rPr lang="vi-VN" sz="1800">
                <a:solidFill>
                  <a:schemeClr val="tx2"/>
                </a:solidFill>
                <a:latin typeface="Calibri"/>
                <a:cs typeface="Calibri"/>
              </a:rPr>
              <a:t>…… </a:t>
            </a:r>
            <a:r>
              <a:rPr lang="vi-VN" sz="1800" b="1">
                <a:solidFill>
                  <a:schemeClr val="tx2"/>
                </a:solidFill>
                <a:latin typeface="Calibri"/>
                <a:cs typeface="Calibri"/>
              </a:rPr>
              <a:t>tăng </a:t>
            </a:r>
            <a:r>
              <a:rPr lang="vi-VN" sz="1800" b="1" err="1">
                <a:solidFill>
                  <a:schemeClr val="tx2"/>
                </a:solidFill>
                <a:latin typeface="Calibri"/>
                <a:cs typeface="Calibri"/>
              </a:rPr>
              <a:t>cường</a:t>
            </a:r>
            <a:r>
              <a:rPr lang="vi-VN" sz="1800" b="1">
                <a:solidFill>
                  <a:schemeClr val="tx2"/>
                </a:solidFill>
                <a:latin typeface="Calibri"/>
                <a:cs typeface="Calibri"/>
              </a:rPr>
              <a:t> </a:t>
            </a:r>
            <a:r>
              <a:rPr lang="vi-VN" sz="1800" b="1" err="1">
                <a:solidFill>
                  <a:schemeClr val="tx2"/>
                </a:solidFill>
                <a:latin typeface="Calibri"/>
                <a:cs typeface="Calibri"/>
              </a:rPr>
              <a:t>phối</a:t>
            </a:r>
            <a:r>
              <a:rPr lang="vi-VN" sz="1800" b="1">
                <a:solidFill>
                  <a:schemeClr val="tx2"/>
                </a:solidFill>
                <a:latin typeface="Calibri"/>
                <a:cs typeface="Calibri"/>
              </a:rPr>
              <a:t> </a:t>
            </a:r>
            <a:r>
              <a:rPr lang="vi-VN" sz="1800" b="1" err="1">
                <a:solidFill>
                  <a:schemeClr val="tx2"/>
                </a:solidFill>
                <a:latin typeface="Calibri"/>
                <a:cs typeface="Calibri"/>
              </a:rPr>
              <a:t>hợp</a:t>
            </a:r>
            <a:r>
              <a:rPr lang="vi-VN" sz="1800" b="1">
                <a:solidFill>
                  <a:schemeClr val="tx2"/>
                </a:solidFill>
                <a:latin typeface="Calibri"/>
                <a:cs typeface="Calibri"/>
              </a:rPr>
              <a:t> </a:t>
            </a:r>
            <a:r>
              <a:rPr lang="vi-VN" sz="1800" b="1" err="1">
                <a:solidFill>
                  <a:schemeClr val="tx2"/>
                </a:solidFill>
                <a:latin typeface="Calibri"/>
                <a:cs typeface="Calibri"/>
              </a:rPr>
              <a:t>và</a:t>
            </a:r>
            <a:r>
              <a:rPr lang="vi-VN" sz="1800" b="1">
                <a:solidFill>
                  <a:schemeClr val="tx2"/>
                </a:solidFill>
                <a:latin typeface="Calibri"/>
                <a:cs typeface="Calibri"/>
              </a:rPr>
              <a:t> </a:t>
            </a:r>
            <a:r>
              <a:rPr lang="vi-VN" sz="1800" b="1" err="1">
                <a:solidFill>
                  <a:schemeClr val="tx2"/>
                </a:solidFill>
                <a:latin typeface="Calibri"/>
                <a:cs typeface="Calibri"/>
              </a:rPr>
              <a:t>hợp</a:t>
            </a:r>
            <a:r>
              <a:rPr lang="vi-VN" sz="1800" b="1">
                <a:solidFill>
                  <a:schemeClr val="tx2"/>
                </a:solidFill>
                <a:latin typeface="Calibri"/>
                <a:cs typeface="Calibri"/>
              </a:rPr>
              <a:t> </a:t>
            </a:r>
            <a:r>
              <a:rPr lang="vi-VN" sz="1800" b="1" err="1">
                <a:solidFill>
                  <a:schemeClr val="tx2"/>
                </a:solidFill>
                <a:latin typeface="Calibri"/>
                <a:cs typeface="Calibri"/>
              </a:rPr>
              <a:t>tác</a:t>
            </a:r>
            <a:r>
              <a:rPr lang="vi-VN" sz="1800" b="1">
                <a:solidFill>
                  <a:schemeClr val="tx2"/>
                </a:solidFill>
                <a:latin typeface="Calibri"/>
                <a:cs typeface="Calibri"/>
              </a:rPr>
              <a:t> </a:t>
            </a:r>
            <a:r>
              <a:rPr lang="vi-VN" sz="1800" b="1" err="1">
                <a:solidFill>
                  <a:schemeClr val="tx2"/>
                </a:solidFill>
                <a:latin typeface="Calibri"/>
                <a:cs typeface="Calibri"/>
              </a:rPr>
              <a:t>giữa</a:t>
            </a:r>
            <a:r>
              <a:rPr lang="vi-VN" sz="1800" b="1">
                <a:solidFill>
                  <a:schemeClr val="tx2"/>
                </a:solidFill>
                <a:latin typeface="Calibri"/>
                <a:cs typeface="Calibri"/>
              </a:rPr>
              <a:t> </a:t>
            </a:r>
            <a:r>
              <a:rPr lang="vi-VN" sz="1800" b="1" err="1">
                <a:solidFill>
                  <a:schemeClr val="tx2"/>
                </a:solidFill>
                <a:latin typeface="Calibri"/>
                <a:cs typeface="Calibri"/>
              </a:rPr>
              <a:t>các</a:t>
            </a:r>
            <a:r>
              <a:rPr lang="vi-VN" sz="1800" b="1">
                <a:solidFill>
                  <a:schemeClr val="tx2"/>
                </a:solidFill>
                <a:latin typeface="Calibri"/>
                <a:cs typeface="Calibri"/>
              </a:rPr>
              <a:t> </a:t>
            </a:r>
            <a:r>
              <a:rPr lang="vi-VN" sz="1800" b="1" err="1">
                <a:solidFill>
                  <a:schemeClr val="tx2"/>
                </a:solidFill>
                <a:latin typeface="Calibri"/>
                <a:cs typeface="Calibri"/>
              </a:rPr>
              <a:t>tổ</a:t>
            </a:r>
            <a:r>
              <a:rPr lang="vi-VN" sz="1800" b="1">
                <a:solidFill>
                  <a:schemeClr val="tx2"/>
                </a:solidFill>
                <a:latin typeface="Calibri"/>
                <a:cs typeface="Calibri"/>
              </a:rPr>
              <a:t> </a:t>
            </a:r>
            <a:r>
              <a:rPr lang="vi-VN" sz="1800" b="1" err="1">
                <a:solidFill>
                  <a:schemeClr val="tx2"/>
                </a:solidFill>
                <a:latin typeface="Calibri"/>
                <a:cs typeface="Calibri"/>
              </a:rPr>
              <a:t>chức</a:t>
            </a:r>
            <a:r>
              <a:rPr lang="vi-VN" sz="1800" b="1">
                <a:solidFill>
                  <a:schemeClr val="tx2"/>
                </a:solidFill>
                <a:latin typeface="Calibri"/>
                <a:cs typeface="Calibri"/>
              </a:rPr>
              <a:t>, </a:t>
            </a:r>
            <a:r>
              <a:rPr lang="vi-VN" sz="1800" b="1" err="1">
                <a:solidFill>
                  <a:schemeClr val="tx2"/>
                </a:solidFill>
                <a:latin typeface="Calibri"/>
                <a:cs typeface="Calibri"/>
              </a:rPr>
              <a:t>đối</a:t>
            </a:r>
            <a:r>
              <a:rPr lang="vi-VN" sz="1800" b="1">
                <a:solidFill>
                  <a:schemeClr val="tx2"/>
                </a:solidFill>
                <a:latin typeface="Calibri"/>
                <a:cs typeface="Calibri"/>
              </a:rPr>
              <a:t> </a:t>
            </a:r>
            <a:r>
              <a:rPr lang="vi-VN" sz="1800" b="1" err="1">
                <a:solidFill>
                  <a:schemeClr val="tx2"/>
                </a:solidFill>
                <a:latin typeface="Calibri"/>
                <a:cs typeface="Calibri"/>
              </a:rPr>
              <a:t>tác</a:t>
            </a:r>
            <a:r>
              <a:rPr lang="vi-VN" sz="1800" b="1">
                <a:solidFill>
                  <a:schemeClr val="tx2"/>
                </a:solidFill>
                <a:latin typeface="Calibri"/>
                <a:cs typeface="Calibri"/>
              </a:rPr>
              <a:t> </a:t>
            </a:r>
            <a:r>
              <a:rPr lang="vi-VN" sz="1800" err="1">
                <a:solidFill>
                  <a:schemeClr val="tx2"/>
                </a:solidFill>
                <a:latin typeface="Calibri"/>
                <a:cs typeface="Calibri"/>
              </a:rPr>
              <a:t>và</a:t>
            </a:r>
            <a:r>
              <a:rPr lang="vi-VN" sz="1800">
                <a:solidFill>
                  <a:schemeClr val="tx2"/>
                </a:solidFill>
                <a:latin typeface="Calibri"/>
                <a:cs typeface="Calibri"/>
              </a:rPr>
              <a:t> </a:t>
            </a:r>
            <a:r>
              <a:rPr lang="vi-VN" sz="1800" err="1">
                <a:solidFill>
                  <a:schemeClr val="tx2"/>
                </a:solidFill>
                <a:latin typeface="Calibri"/>
                <a:cs typeface="Calibri"/>
              </a:rPr>
              <a:t>lồng</a:t>
            </a:r>
            <a:r>
              <a:rPr lang="vi-VN" sz="1800">
                <a:solidFill>
                  <a:schemeClr val="tx2"/>
                </a:solidFill>
                <a:latin typeface="Calibri"/>
                <a:cs typeface="Calibri"/>
              </a:rPr>
              <a:t> </a:t>
            </a:r>
            <a:r>
              <a:rPr lang="vi-VN" sz="1800" err="1">
                <a:solidFill>
                  <a:schemeClr val="tx2"/>
                </a:solidFill>
                <a:latin typeface="Calibri"/>
                <a:cs typeface="Calibri"/>
              </a:rPr>
              <a:t>ghép</a:t>
            </a:r>
            <a:r>
              <a:rPr lang="vi-VN" sz="1800">
                <a:solidFill>
                  <a:schemeClr val="tx2"/>
                </a:solidFill>
                <a:latin typeface="Calibri"/>
                <a:cs typeface="Calibri"/>
              </a:rPr>
              <a:t> </a:t>
            </a:r>
            <a:r>
              <a:rPr lang="vi-VN" sz="1800" err="1">
                <a:solidFill>
                  <a:schemeClr val="tx2"/>
                </a:solidFill>
                <a:latin typeface="Calibri"/>
                <a:cs typeface="Calibri"/>
              </a:rPr>
              <a:t>các</a:t>
            </a:r>
            <a:r>
              <a:rPr lang="vi-VN" sz="1800">
                <a:solidFill>
                  <a:schemeClr val="tx2"/>
                </a:solidFill>
                <a:latin typeface="Calibri"/>
                <a:cs typeface="Calibri"/>
              </a:rPr>
              <a:t> </a:t>
            </a:r>
            <a:r>
              <a:rPr lang="vi-VN" sz="1800" err="1">
                <a:solidFill>
                  <a:schemeClr val="tx2"/>
                </a:solidFill>
                <a:latin typeface="Calibri"/>
                <a:cs typeface="Calibri"/>
              </a:rPr>
              <a:t>vấn</a:t>
            </a:r>
            <a:r>
              <a:rPr lang="vi-VN" sz="1800">
                <a:solidFill>
                  <a:schemeClr val="tx2"/>
                </a:solidFill>
                <a:latin typeface="Calibri"/>
                <a:cs typeface="Calibri"/>
              </a:rPr>
              <a:t> </a:t>
            </a:r>
            <a:r>
              <a:rPr lang="vi-VN" sz="1800" err="1">
                <a:solidFill>
                  <a:schemeClr val="tx2"/>
                </a:solidFill>
                <a:latin typeface="Calibri"/>
                <a:cs typeface="Calibri"/>
              </a:rPr>
              <a:t>đề</a:t>
            </a:r>
            <a:r>
              <a:rPr lang="vi-VN" sz="1800">
                <a:solidFill>
                  <a:schemeClr val="tx2"/>
                </a:solidFill>
                <a:latin typeface="Calibri"/>
                <a:cs typeface="Calibri"/>
              </a:rPr>
              <a:t> </a:t>
            </a:r>
            <a:r>
              <a:rPr lang="vi-VN" sz="1800" err="1">
                <a:solidFill>
                  <a:schemeClr val="tx2"/>
                </a:solidFill>
                <a:latin typeface="Calibri"/>
                <a:cs typeface="Calibri"/>
              </a:rPr>
              <a:t>và</a:t>
            </a:r>
            <a:r>
              <a:rPr lang="vi-VN" sz="1800">
                <a:solidFill>
                  <a:schemeClr val="tx2"/>
                </a:solidFill>
                <a:latin typeface="Calibri"/>
                <a:cs typeface="Calibri"/>
              </a:rPr>
              <a:t> chương </a:t>
            </a:r>
            <a:r>
              <a:rPr lang="vi-VN" sz="1800" err="1">
                <a:solidFill>
                  <a:schemeClr val="tx2"/>
                </a:solidFill>
                <a:latin typeface="Calibri"/>
                <a:cs typeface="Calibri"/>
              </a:rPr>
              <a:t>trình</a:t>
            </a:r>
            <a:r>
              <a:rPr lang="vi-VN" sz="1800">
                <a:solidFill>
                  <a:schemeClr val="tx2"/>
                </a:solidFill>
                <a:latin typeface="Calibri"/>
                <a:cs typeface="Calibri"/>
              </a:rPr>
              <a:t> liên </a:t>
            </a:r>
            <a:r>
              <a:rPr lang="vi-VN" sz="1800" err="1">
                <a:solidFill>
                  <a:schemeClr val="tx2"/>
                </a:solidFill>
                <a:latin typeface="Calibri"/>
                <a:cs typeface="Calibri"/>
              </a:rPr>
              <a:t>kết</a:t>
            </a:r>
            <a:r>
              <a:rPr lang="vi-VN" sz="1800">
                <a:solidFill>
                  <a:schemeClr val="tx2"/>
                </a:solidFill>
                <a:latin typeface="Calibri"/>
                <a:cs typeface="Calibri"/>
              </a:rPr>
              <a:t> </a:t>
            </a:r>
            <a:r>
              <a:rPr lang="vi-VN" sz="1800" err="1">
                <a:solidFill>
                  <a:schemeClr val="tx2"/>
                </a:solidFill>
                <a:latin typeface="Calibri"/>
                <a:cs typeface="Calibri"/>
              </a:rPr>
              <a:t>hệ</a:t>
            </a:r>
            <a:r>
              <a:rPr lang="vi-VN" sz="1800">
                <a:solidFill>
                  <a:schemeClr val="tx2"/>
                </a:solidFill>
                <a:latin typeface="Calibri"/>
                <a:cs typeface="Calibri"/>
              </a:rPr>
              <a:t> </a:t>
            </a:r>
            <a:r>
              <a:rPr lang="vi-VN" sz="1800" err="1">
                <a:solidFill>
                  <a:schemeClr val="tx2"/>
                </a:solidFill>
                <a:latin typeface="Calibri"/>
                <a:cs typeface="Calibri"/>
              </a:rPr>
              <a:t>thống</a:t>
            </a:r>
            <a:r>
              <a:rPr lang="vi-VN" sz="1800">
                <a:solidFill>
                  <a:schemeClr val="tx2"/>
                </a:solidFill>
                <a:latin typeface="Calibri"/>
                <a:cs typeface="Calibri"/>
              </a:rPr>
              <a:t> lương </a:t>
            </a:r>
            <a:r>
              <a:rPr lang="vi-VN" sz="1800" err="1">
                <a:solidFill>
                  <a:schemeClr val="tx2"/>
                </a:solidFill>
                <a:latin typeface="Calibri"/>
                <a:cs typeface="Calibri"/>
              </a:rPr>
              <a:t>thực</a:t>
            </a:r>
            <a:endParaRPr lang="en-US" sz="1800" err="1">
              <a:solidFill>
                <a:schemeClr val="tx2"/>
              </a:solidFill>
              <a:latin typeface="Calibri"/>
              <a:cs typeface="Calibri"/>
            </a:endParaRPr>
          </a:p>
          <a:p>
            <a:pPr lvl="1">
              <a:spcBef>
                <a:spcPts val="400"/>
              </a:spcBef>
              <a:spcAft>
                <a:spcPts val="400"/>
              </a:spcAft>
            </a:pPr>
            <a:r>
              <a:rPr lang="en-US" sz="1800">
                <a:solidFill>
                  <a:schemeClr val="tx2"/>
                </a:solidFill>
                <a:latin typeface="Calibri"/>
                <a:cs typeface="Calibri"/>
              </a:rPr>
              <a:t>(4) </a:t>
            </a:r>
            <a:r>
              <a:rPr lang="vi-VN" sz="1800" err="1">
                <a:solidFill>
                  <a:schemeClr val="tx2"/>
                </a:solidFill>
                <a:latin typeface="Calibri"/>
                <a:cs typeface="Calibri"/>
              </a:rPr>
              <a:t>Đầu</a:t>
            </a:r>
            <a:r>
              <a:rPr lang="vi-VN" sz="1800">
                <a:solidFill>
                  <a:schemeClr val="tx2"/>
                </a:solidFill>
                <a:latin typeface="Calibri"/>
                <a:cs typeface="Calibri"/>
              </a:rPr>
              <a:t> tư cho </a:t>
            </a:r>
            <a:r>
              <a:rPr lang="vi-VN" sz="1800" b="1">
                <a:solidFill>
                  <a:schemeClr val="tx2"/>
                </a:solidFill>
                <a:latin typeface="Calibri"/>
                <a:cs typeface="Calibri"/>
              </a:rPr>
              <a:t>nghiên </a:t>
            </a:r>
            <a:r>
              <a:rPr lang="vi-VN" sz="1800" b="1" err="1">
                <a:solidFill>
                  <a:schemeClr val="tx2"/>
                </a:solidFill>
                <a:latin typeface="Calibri"/>
                <a:cs typeface="Calibri"/>
              </a:rPr>
              <a:t>cứu</a:t>
            </a:r>
            <a:r>
              <a:rPr lang="vi-VN" sz="1800" b="1">
                <a:solidFill>
                  <a:schemeClr val="tx2"/>
                </a:solidFill>
                <a:latin typeface="Calibri"/>
                <a:cs typeface="Calibri"/>
              </a:rPr>
              <a:t>, </a:t>
            </a:r>
            <a:r>
              <a:rPr lang="vi-VN" sz="1800" b="1" err="1">
                <a:solidFill>
                  <a:schemeClr val="tx2"/>
                </a:solidFill>
                <a:latin typeface="Calibri"/>
                <a:cs typeface="Calibri"/>
              </a:rPr>
              <a:t>phát</a:t>
            </a:r>
            <a:r>
              <a:rPr lang="vi-VN" sz="1800" b="1">
                <a:solidFill>
                  <a:schemeClr val="tx2"/>
                </a:solidFill>
                <a:latin typeface="Calibri"/>
                <a:cs typeface="Calibri"/>
              </a:rPr>
              <a:t> </a:t>
            </a:r>
            <a:r>
              <a:rPr lang="vi-VN" sz="1800" b="1" err="1">
                <a:solidFill>
                  <a:schemeClr val="tx2"/>
                </a:solidFill>
                <a:latin typeface="Calibri"/>
                <a:cs typeface="Calibri"/>
              </a:rPr>
              <a:t>triển</a:t>
            </a:r>
            <a:r>
              <a:rPr lang="vi-VN" sz="1800" b="1">
                <a:solidFill>
                  <a:schemeClr val="tx2"/>
                </a:solidFill>
                <a:latin typeface="Calibri"/>
                <a:cs typeface="Calibri"/>
              </a:rPr>
              <a:t> </a:t>
            </a:r>
            <a:r>
              <a:rPr lang="vi-VN" sz="1800" b="1" err="1">
                <a:solidFill>
                  <a:schemeClr val="tx2"/>
                </a:solidFill>
                <a:latin typeface="Calibri"/>
                <a:cs typeface="Calibri"/>
              </a:rPr>
              <a:t>và</a:t>
            </a:r>
            <a:r>
              <a:rPr lang="vi-VN" sz="1800" b="1">
                <a:solidFill>
                  <a:schemeClr val="tx2"/>
                </a:solidFill>
                <a:latin typeface="Calibri"/>
                <a:cs typeface="Calibri"/>
              </a:rPr>
              <a:t> </a:t>
            </a:r>
            <a:r>
              <a:rPr lang="vi-VN" sz="1800" b="1" err="1">
                <a:solidFill>
                  <a:schemeClr val="tx2"/>
                </a:solidFill>
                <a:latin typeface="Calibri"/>
                <a:cs typeface="Calibri"/>
              </a:rPr>
              <a:t>đổi</a:t>
            </a:r>
            <a:r>
              <a:rPr lang="vi-VN" sz="1800" b="1">
                <a:solidFill>
                  <a:schemeClr val="tx2"/>
                </a:solidFill>
                <a:latin typeface="Calibri"/>
                <a:cs typeface="Calibri"/>
              </a:rPr>
              <a:t> </a:t>
            </a:r>
            <a:r>
              <a:rPr lang="vi-VN" sz="1800" b="1" err="1">
                <a:solidFill>
                  <a:schemeClr val="tx2"/>
                </a:solidFill>
                <a:latin typeface="Calibri"/>
                <a:cs typeface="Calibri"/>
              </a:rPr>
              <a:t>mới</a:t>
            </a:r>
            <a:r>
              <a:rPr lang="vi-VN" sz="1800" b="1">
                <a:solidFill>
                  <a:schemeClr val="tx2"/>
                </a:solidFill>
                <a:latin typeface="Calibri"/>
                <a:cs typeface="Calibri"/>
              </a:rPr>
              <a:t>, </a:t>
            </a:r>
            <a:r>
              <a:rPr lang="vi-VN" sz="1800" b="1" err="1">
                <a:solidFill>
                  <a:schemeClr val="tx2"/>
                </a:solidFill>
                <a:latin typeface="Calibri"/>
                <a:cs typeface="Calibri"/>
              </a:rPr>
              <a:t>chuyển</a:t>
            </a:r>
            <a:r>
              <a:rPr lang="vi-VN" sz="1800" b="1">
                <a:solidFill>
                  <a:schemeClr val="tx2"/>
                </a:solidFill>
                <a:latin typeface="Calibri"/>
                <a:cs typeface="Calibri"/>
              </a:rPr>
              <a:t> giao công </a:t>
            </a:r>
            <a:r>
              <a:rPr lang="vi-VN" sz="1800" b="1" err="1">
                <a:solidFill>
                  <a:schemeClr val="tx2"/>
                </a:solidFill>
                <a:latin typeface="Calibri"/>
                <a:cs typeface="Calibri"/>
              </a:rPr>
              <a:t>nghệ</a:t>
            </a:r>
            <a:r>
              <a:rPr lang="vi-VN" sz="1800" b="1">
                <a:solidFill>
                  <a:schemeClr val="tx2"/>
                </a:solidFill>
                <a:latin typeface="Calibri"/>
                <a:cs typeface="Calibri"/>
              </a:rPr>
              <a:t> </a:t>
            </a:r>
            <a:r>
              <a:rPr lang="vi-VN" sz="1800" b="1" err="1">
                <a:solidFill>
                  <a:schemeClr val="tx2"/>
                </a:solidFill>
                <a:latin typeface="Calibri"/>
                <a:cs typeface="Calibri"/>
              </a:rPr>
              <a:t>gắn</a:t>
            </a:r>
            <a:r>
              <a:rPr lang="vi-VN" sz="1800" b="1">
                <a:solidFill>
                  <a:schemeClr val="tx2"/>
                </a:solidFill>
                <a:latin typeface="Calibri"/>
                <a:cs typeface="Calibri"/>
              </a:rPr>
              <a:t> </a:t>
            </a:r>
            <a:r>
              <a:rPr lang="vi-VN" sz="1800" b="1" err="1">
                <a:solidFill>
                  <a:schemeClr val="tx2"/>
                </a:solidFill>
                <a:latin typeface="Calibri"/>
                <a:cs typeface="Calibri"/>
              </a:rPr>
              <a:t>với</a:t>
            </a:r>
            <a:r>
              <a:rPr lang="vi-VN" sz="1800" b="1">
                <a:solidFill>
                  <a:schemeClr val="tx2"/>
                </a:solidFill>
                <a:latin typeface="Calibri"/>
                <a:cs typeface="Calibri"/>
              </a:rPr>
              <a:t> nhu </a:t>
            </a:r>
            <a:r>
              <a:rPr lang="vi-VN" sz="1800" b="1" err="1">
                <a:solidFill>
                  <a:schemeClr val="tx2"/>
                </a:solidFill>
                <a:latin typeface="Calibri"/>
                <a:cs typeface="Calibri"/>
              </a:rPr>
              <a:t>cầu</a:t>
            </a:r>
            <a:r>
              <a:rPr lang="vi-VN" sz="1800" b="1">
                <a:solidFill>
                  <a:schemeClr val="tx2"/>
                </a:solidFill>
                <a:latin typeface="Calibri"/>
                <a:cs typeface="Calibri"/>
              </a:rPr>
              <a:t> </a:t>
            </a:r>
            <a:r>
              <a:rPr lang="vi-VN" sz="1800" b="1" err="1">
                <a:solidFill>
                  <a:schemeClr val="tx2"/>
                </a:solidFill>
                <a:latin typeface="Calibri"/>
                <a:cs typeface="Calibri"/>
              </a:rPr>
              <a:t>của</a:t>
            </a:r>
            <a:r>
              <a:rPr lang="vi-VN" sz="1800" b="1">
                <a:solidFill>
                  <a:schemeClr val="tx2"/>
                </a:solidFill>
                <a:latin typeface="Calibri"/>
                <a:cs typeface="Calibri"/>
              </a:rPr>
              <a:t> </a:t>
            </a:r>
            <a:r>
              <a:rPr lang="vi-VN" sz="1800" b="1" err="1">
                <a:solidFill>
                  <a:schemeClr val="tx2"/>
                </a:solidFill>
                <a:latin typeface="Calibri"/>
                <a:cs typeface="Calibri"/>
              </a:rPr>
              <a:t>hệ</a:t>
            </a:r>
            <a:r>
              <a:rPr lang="vi-VN" sz="1800" b="1">
                <a:solidFill>
                  <a:schemeClr val="tx2"/>
                </a:solidFill>
                <a:latin typeface="Calibri"/>
                <a:cs typeface="Calibri"/>
              </a:rPr>
              <a:t> </a:t>
            </a:r>
            <a:r>
              <a:rPr lang="vi-VN" sz="1800" b="1" err="1">
                <a:solidFill>
                  <a:schemeClr val="tx2"/>
                </a:solidFill>
                <a:latin typeface="Calibri"/>
                <a:cs typeface="Calibri"/>
              </a:rPr>
              <a:t>thống</a:t>
            </a:r>
            <a:r>
              <a:rPr lang="vi-VN" sz="1800" b="1">
                <a:solidFill>
                  <a:schemeClr val="tx2"/>
                </a:solidFill>
                <a:latin typeface="Calibri"/>
                <a:cs typeface="Calibri"/>
              </a:rPr>
              <a:t> </a:t>
            </a:r>
            <a:r>
              <a:rPr lang="vi-VN" sz="1800" b="1" err="1">
                <a:solidFill>
                  <a:schemeClr val="tx2"/>
                </a:solidFill>
                <a:latin typeface="Calibri"/>
                <a:cs typeface="Calibri"/>
              </a:rPr>
              <a:t>thực</a:t>
            </a:r>
            <a:r>
              <a:rPr lang="vi-VN" sz="1800" b="1">
                <a:solidFill>
                  <a:schemeClr val="tx2"/>
                </a:solidFill>
                <a:latin typeface="Calibri"/>
                <a:cs typeface="Calibri"/>
              </a:rPr>
              <a:t> </a:t>
            </a:r>
            <a:r>
              <a:rPr lang="vi-VN" sz="1800" b="1" err="1">
                <a:solidFill>
                  <a:schemeClr val="tx2"/>
                </a:solidFill>
                <a:latin typeface="Calibri"/>
                <a:cs typeface="Calibri"/>
              </a:rPr>
              <a:t>phẩm</a:t>
            </a:r>
            <a:r>
              <a:rPr lang="vi-VN" sz="1800">
                <a:solidFill>
                  <a:schemeClr val="tx2"/>
                </a:solidFill>
                <a:latin typeface="Calibri"/>
                <a:cs typeface="Calibri"/>
              </a:rPr>
              <a:t>;</a:t>
            </a:r>
            <a:endParaRPr lang="en-US" sz="1800">
              <a:solidFill>
                <a:schemeClr val="tx2"/>
              </a:solidFill>
              <a:latin typeface="Calibri"/>
              <a:cs typeface="Calibri"/>
            </a:endParaRPr>
          </a:p>
          <a:p>
            <a:pPr lvl="1">
              <a:spcBef>
                <a:spcPts val="400"/>
              </a:spcBef>
              <a:spcAft>
                <a:spcPts val="400"/>
              </a:spcAft>
            </a:pPr>
            <a:r>
              <a:rPr lang="vi-VN" sz="1800" b="1" i="1">
                <a:solidFill>
                  <a:schemeClr val="accent6">
                    <a:lumMod val="50000"/>
                  </a:schemeClr>
                </a:solidFill>
                <a:latin typeface="Calibri"/>
                <a:cs typeface="Calibri"/>
              </a:rPr>
              <a:t>Tăng </a:t>
            </a:r>
            <a:r>
              <a:rPr lang="vi-VN" sz="1800" b="1" i="1" err="1">
                <a:solidFill>
                  <a:schemeClr val="accent6">
                    <a:lumMod val="50000"/>
                  </a:schemeClr>
                </a:solidFill>
                <a:latin typeface="Calibri"/>
                <a:cs typeface="Calibri"/>
              </a:rPr>
              <a:t>cường</a:t>
            </a:r>
            <a:r>
              <a:rPr lang="vi-VN" sz="1800" b="1" i="1">
                <a:solidFill>
                  <a:schemeClr val="accent6">
                    <a:lumMod val="50000"/>
                  </a:schemeClr>
                </a:solidFill>
                <a:latin typeface="Calibri"/>
                <a:cs typeface="Calibri"/>
              </a:rPr>
              <a:t> liên </a:t>
            </a:r>
            <a:r>
              <a:rPr lang="vi-VN" sz="1800" b="1" i="1" err="1">
                <a:solidFill>
                  <a:schemeClr val="accent6">
                    <a:lumMod val="50000"/>
                  </a:schemeClr>
                </a:solidFill>
                <a:latin typeface="Calibri"/>
                <a:cs typeface="Calibri"/>
              </a:rPr>
              <a:t>kết</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mạng</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lưới</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đổi</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mới</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sáng</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tạo</a:t>
            </a:r>
            <a:r>
              <a:rPr lang="vi-VN" sz="1800" b="1" i="1">
                <a:solidFill>
                  <a:schemeClr val="accent6">
                    <a:lumMod val="50000"/>
                  </a:schemeClr>
                </a:solidFill>
                <a:latin typeface="Calibri"/>
                <a:cs typeface="Calibri"/>
              </a:rPr>
              <a:t> cho </a:t>
            </a:r>
            <a:r>
              <a:rPr lang="vi-VN" sz="1800" b="1" i="1" err="1">
                <a:solidFill>
                  <a:schemeClr val="accent6">
                    <a:lumMod val="50000"/>
                  </a:schemeClr>
                </a:solidFill>
                <a:latin typeface="Calibri"/>
                <a:cs typeface="Calibri"/>
              </a:rPr>
              <a:t>Việt</a:t>
            </a:r>
            <a:r>
              <a:rPr lang="vi-VN" sz="1800" b="1" i="1">
                <a:solidFill>
                  <a:schemeClr val="accent6">
                    <a:lumMod val="50000"/>
                  </a:schemeClr>
                </a:solidFill>
                <a:latin typeface="Calibri"/>
                <a:cs typeface="Calibri"/>
              </a:rPr>
              <a:t> Nam </a:t>
            </a:r>
            <a:r>
              <a:rPr lang="vi-VN" sz="1800" b="1" i="1" err="1">
                <a:solidFill>
                  <a:schemeClr val="accent6">
                    <a:lumMod val="50000"/>
                  </a:schemeClr>
                </a:solidFill>
                <a:latin typeface="Calibri"/>
                <a:cs typeface="Calibri"/>
              </a:rPr>
              <a:t>hướng</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tới</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trở</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thành</a:t>
            </a:r>
            <a:r>
              <a:rPr lang="vi-VN" sz="1800" b="1" i="1">
                <a:solidFill>
                  <a:schemeClr val="accent6">
                    <a:lumMod val="50000"/>
                  </a:schemeClr>
                </a:solidFill>
                <a:latin typeface="Calibri"/>
                <a:cs typeface="Calibri"/>
              </a:rPr>
              <a:t> trung tâm </a:t>
            </a:r>
            <a:r>
              <a:rPr lang="vi-VN" sz="1800" b="1" i="1" err="1">
                <a:solidFill>
                  <a:schemeClr val="accent6">
                    <a:lumMod val="50000"/>
                  </a:schemeClr>
                </a:solidFill>
                <a:latin typeface="Calibri"/>
                <a:cs typeface="Calibri"/>
              </a:rPr>
              <a:t>đổi</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mới</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của</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hệ</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thống</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thực</a:t>
            </a:r>
            <a:r>
              <a:rPr lang="vi-VN" sz="1800" b="1" i="1">
                <a:solidFill>
                  <a:schemeClr val="accent6">
                    <a:lumMod val="50000"/>
                  </a:schemeClr>
                </a:solidFill>
                <a:latin typeface="Calibri"/>
                <a:cs typeface="Calibri"/>
              </a:rPr>
              <a:t> </a:t>
            </a:r>
            <a:r>
              <a:rPr lang="vi-VN" sz="1800" b="1" i="1" err="1">
                <a:solidFill>
                  <a:schemeClr val="accent6">
                    <a:lumMod val="50000"/>
                  </a:schemeClr>
                </a:solidFill>
                <a:latin typeface="Calibri"/>
                <a:cs typeface="Calibri"/>
              </a:rPr>
              <a:t>phẩm</a:t>
            </a:r>
            <a:r>
              <a:rPr lang="vi-VN" sz="1800" b="1" i="1">
                <a:solidFill>
                  <a:schemeClr val="accent6">
                    <a:lumMod val="50000"/>
                  </a:schemeClr>
                </a:solidFill>
                <a:latin typeface="Calibri"/>
                <a:cs typeface="Calibri"/>
              </a:rPr>
              <a:t> ở Đông Nam Á.</a:t>
            </a:r>
            <a:endParaRPr lang="en-US" sz="1800" b="1" i="1">
              <a:solidFill>
                <a:schemeClr val="accent6">
                  <a:lumMod val="50000"/>
                </a:schemeClr>
              </a:solidFill>
              <a:latin typeface="Calibri"/>
              <a:cs typeface="Calibri"/>
            </a:endParaRPr>
          </a:p>
          <a:p>
            <a:pPr lvl="1">
              <a:spcBef>
                <a:spcPts val="400"/>
              </a:spcBef>
              <a:spcAft>
                <a:spcPts val="400"/>
              </a:spcAft>
            </a:pPr>
            <a:r>
              <a:rPr lang="en-US" sz="1800">
                <a:solidFill>
                  <a:schemeClr val="tx2"/>
                </a:solidFill>
                <a:latin typeface="Calibri"/>
                <a:cs typeface="Calibri"/>
              </a:rPr>
              <a:t>(5) </a:t>
            </a:r>
            <a:r>
              <a:rPr lang="vi-VN" sz="1800" b="1" err="1">
                <a:solidFill>
                  <a:schemeClr val="tx2"/>
                </a:solidFill>
                <a:latin typeface="Calibri"/>
                <a:cs typeface="Calibri"/>
              </a:rPr>
              <a:t>Đầu</a:t>
            </a:r>
            <a:r>
              <a:rPr lang="vi-VN" sz="1800" b="1">
                <a:solidFill>
                  <a:schemeClr val="tx2"/>
                </a:solidFill>
                <a:latin typeface="Calibri"/>
                <a:cs typeface="Calibri"/>
              </a:rPr>
              <a:t> tư </a:t>
            </a:r>
            <a:r>
              <a:rPr lang="vi-VN" sz="1800" b="1" err="1">
                <a:solidFill>
                  <a:schemeClr val="tx2"/>
                </a:solidFill>
                <a:latin typeface="Calibri"/>
                <a:cs typeface="Calibri"/>
              </a:rPr>
              <a:t>vào</a:t>
            </a:r>
            <a:r>
              <a:rPr lang="vi-VN" sz="1800" b="1">
                <a:solidFill>
                  <a:schemeClr val="tx2"/>
                </a:solidFill>
                <a:latin typeface="Calibri"/>
                <a:cs typeface="Calibri"/>
              </a:rPr>
              <a:t> </a:t>
            </a:r>
            <a:r>
              <a:rPr lang="vi-VN" sz="1800" b="1" err="1">
                <a:solidFill>
                  <a:schemeClr val="tx2"/>
                </a:solidFill>
                <a:latin typeface="Calibri"/>
                <a:cs typeface="Calibri"/>
              </a:rPr>
              <a:t>chuyển</a:t>
            </a:r>
            <a:r>
              <a:rPr lang="vi-VN" sz="1800" b="1">
                <a:solidFill>
                  <a:schemeClr val="tx2"/>
                </a:solidFill>
                <a:latin typeface="Calibri"/>
                <a:cs typeface="Calibri"/>
              </a:rPr>
              <a:t> </a:t>
            </a:r>
            <a:r>
              <a:rPr lang="vi-VN" sz="1800" b="1" err="1">
                <a:solidFill>
                  <a:schemeClr val="tx2"/>
                </a:solidFill>
                <a:latin typeface="Calibri"/>
                <a:cs typeface="Calibri"/>
              </a:rPr>
              <a:t>đổi</a:t>
            </a:r>
            <a:r>
              <a:rPr lang="vi-VN" sz="1800" b="1">
                <a:solidFill>
                  <a:schemeClr val="tx2"/>
                </a:solidFill>
                <a:latin typeface="Calibri"/>
                <a:cs typeface="Calibri"/>
              </a:rPr>
              <a:t> </a:t>
            </a:r>
            <a:r>
              <a:rPr lang="vi-VN" sz="1800" b="1" err="1">
                <a:solidFill>
                  <a:schemeClr val="tx2"/>
                </a:solidFill>
                <a:latin typeface="Calibri"/>
                <a:cs typeface="Calibri"/>
              </a:rPr>
              <a:t>kỹ</a:t>
            </a:r>
            <a:r>
              <a:rPr lang="vi-VN" sz="1800" b="1">
                <a:solidFill>
                  <a:schemeClr val="tx2"/>
                </a:solidFill>
                <a:latin typeface="Calibri"/>
                <a:cs typeface="Calibri"/>
              </a:rPr>
              <a:t> </a:t>
            </a:r>
            <a:r>
              <a:rPr lang="vi-VN" sz="1800" b="1" err="1">
                <a:solidFill>
                  <a:schemeClr val="tx2"/>
                </a:solidFill>
                <a:latin typeface="Calibri"/>
                <a:cs typeface="Calibri"/>
              </a:rPr>
              <a:t>thuật</a:t>
            </a:r>
            <a:r>
              <a:rPr lang="vi-VN" sz="1800" b="1">
                <a:solidFill>
                  <a:schemeClr val="tx2"/>
                </a:solidFill>
                <a:latin typeface="Calibri"/>
                <a:cs typeface="Calibri"/>
              </a:rPr>
              <a:t> </a:t>
            </a:r>
            <a:r>
              <a:rPr lang="vi-VN" sz="1800" b="1" err="1">
                <a:solidFill>
                  <a:schemeClr val="tx2"/>
                </a:solidFill>
                <a:latin typeface="Calibri"/>
                <a:cs typeface="Calibri"/>
              </a:rPr>
              <a:t>số</a:t>
            </a:r>
            <a:r>
              <a:rPr lang="vi-VN" sz="1800" b="1">
                <a:solidFill>
                  <a:schemeClr val="tx2"/>
                </a:solidFill>
                <a:latin typeface="Calibri"/>
                <a:cs typeface="Calibri"/>
              </a:rPr>
              <a:t> trên </a:t>
            </a:r>
            <a:r>
              <a:rPr lang="vi-VN" sz="1800" b="1" err="1">
                <a:solidFill>
                  <a:schemeClr val="tx2"/>
                </a:solidFill>
                <a:latin typeface="Calibri"/>
                <a:cs typeface="Calibri"/>
              </a:rPr>
              <a:t>toàn</a:t>
            </a:r>
            <a:r>
              <a:rPr lang="vi-VN" sz="1800" b="1">
                <a:solidFill>
                  <a:schemeClr val="tx2"/>
                </a:solidFill>
                <a:latin typeface="Calibri"/>
                <a:cs typeface="Calibri"/>
              </a:rPr>
              <a:t> </a:t>
            </a:r>
            <a:r>
              <a:rPr lang="vi-VN" sz="1800" b="1" err="1">
                <a:solidFill>
                  <a:schemeClr val="tx2"/>
                </a:solidFill>
                <a:latin typeface="Calibri"/>
                <a:cs typeface="Calibri"/>
              </a:rPr>
              <a:t>bộ</a:t>
            </a:r>
            <a:r>
              <a:rPr lang="vi-VN" sz="1800" b="1">
                <a:solidFill>
                  <a:schemeClr val="tx2"/>
                </a:solidFill>
                <a:latin typeface="Calibri"/>
                <a:cs typeface="Calibri"/>
              </a:rPr>
              <a:t> </a:t>
            </a:r>
            <a:r>
              <a:rPr lang="vi-VN" sz="1800" b="1" err="1">
                <a:solidFill>
                  <a:schemeClr val="tx2"/>
                </a:solidFill>
                <a:latin typeface="Calibri"/>
                <a:cs typeface="Calibri"/>
              </a:rPr>
              <a:t>hệ</a:t>
            </a:r>
            <a:r>
              <a:rPr lang="vi-VN" sz="1800" b="1">
                <a:solidFill>
                  <a:schemeClr val="tx2"/>
                </a:solidFill>
                <a:latin typeface="Calibri"/>
                <a:cs typeface="Calibri"/>
              </a:rPr>
              <a:t> </a:t>
            </a:r>
            <a:r>
              <a:rPr lang="vi-VN" sz="1800" b="1" err="1">
                <a:solidFill>
                  <a:schemeClr val="tx2"/>
                </a:solidFill>
                <a:latin typeface="Calibri"/>
                <a:cs typeface="Calibri"/>
              </a:rPr>
              <a:t>thống</a:t>
            </a:r>
            <a:r>
              <a:rPr lang="vi-VN" sz="1800" b="1">
                <a:solidFill>
                  <a:schemeClr val="tx2"/>
                </a:solidFill>
                <a:latin typeface="Calibri"/>
                <a:cs typeface="Calibri"/>
              </a:rPr>
              <a:t> </a:t>
            </a:r>
            <a:r>
              <a:rPr lang="vi-VN" sz="1800" b="1" err="1">
                <a:solidFill>
                  <a:schemeClr val="tx2"/>
                </a:solidFill>
                <a:latin typeface="Calibri"/>
                <a:cs typeface="Calibri"/>
              </a:rPr>
              <a:t>thực</a:t>
            </a:r>
            <a:r>
              <a:rPr lang="vi-VN" sz="1800" b="1">
                <a:solidFill>
                  <a:schemeClr val="tx2"/>
                </a:solidFill>
                <a:latin typeface="Calibri"/>
                <a:cs typeface="Calibri"/>
              </a:rPr>
              <a:t> </a:t>
            </a:r>
            <a:r>
              <a:rPr lang="vi-VN" sz="1800" b="1" err="1">
                <a:solidFill>
                  <a:schemeClr val="tx2"/>
                </a:solidFill>
                <a:latin typeface="Calibri"/>
                <a:cs typeface="Calibri"/>
              </a:rPr>
              <a:t>phẩm</a:t>
            </a:r>
            <a:r>
              <a:rPr lang="vi-VN" sz="1800" b="1">
                <a:solidFill>
                  <a:schemeClr val="tx2"/>
                </a:solidFill>
                <a:latin typeface="Calibri"/>
                <a:cs typeface="Calibri"/>
              </a:rPr>
              <a:t>;</a:t>
            </a:r>
            <a:endParaRPr lang="en-US" sz="1800" b="1">
              <a:solidFill>
                <a:schemeClr val="tx2"/>
              </a:solidFill>
              <a:latin typeface="Calibri"/>
              <a:cs typeface="Calibri"/>
            </a:endParaRPr>
          </a:p>
          <a:p>
            <a:pPr lvl="1">
              <a:spcBef>
                <a:spcPts val="400"/>
              </a:spcBef>
              <a:spcAft>
                <a:spcPts val="400"/>
              </a:spcAft>
            </a:pPr>
            <a:r>
              <a:rPr lang="en-US" sz="1800">
                <a:solidFill>
                  <a:schemeClr val="tx2"/>
                </a:solidFill>
                <a:latin typeface="Calibri"/>
                <a:cs typeface="Calibri"/>
              </a:rPr>
              <a:t>(6) </a:t>
            </a:r>
            <a:r>
              <a:rPr lang="vi-VN" sz="1800" b="1">
                <a:solidFill>
                  <a:schemeClr val="tx2"/>
                </a:solidFill>
                <a:latin typeface="Calibri"/>
                <a:cs typeface="Calibri"/>
              </a:rPr>
              <a:t>Tăng </a:t>
            </a:r>
            <a:r>
              <a:rPr lang="vi-VN" sz="1800" b="1" err="1">
                <a:solidFill>
                  <a:schemeClr val="tx2"/>
                </a:solidFill>
                <a:latin typeface="Calibri"/>
                <a:cs typeface="Calibri"/>
              </a:rPr>
              <a:t>cường</a:t>
            </a:r>
            <a:r>
              <a:rPr lang="vi-VN" sz="1800" b="1">
                <a:solidFill>
                  <a:schemeClr val="tx2"/>
                </a:solidFill>
                <a:latin typeface="Calibri"/>
                <a:cs typeface="Calibri"/>
              </a:rPr>
              <a:t> </a:t>
            </a:r>
            <a:r>
              <a:rPr lang="vi-VN" sz="1800" b="1" err="1">
                <a:solidFill>
                  <a:schemeClr val="tx2"/>
                </a:solidFill>
                <a:latin typeface="Calibri"/>
                <a:cs typeface="Calibri"/>
              </a:rPr>
              <a:t>phối</a:t>
            </a:r>
            <a:r>
              <a:rPr lang="vi-VN" sz="1800" b="1">
                <a:solidFill>
                  <a:schemeClr val="tx2"/>
                </a:solidFill>
                <a:latin typeface="Calibri"/>
                <a:cs typeface="Calibri"/>
              </a:rPr>
              <a:t> </a:t>
            </a:r>
            <a:r>
              <a:rPr lang="vi-VN" sz="1800" b="1" err="1">
                <a:solidFill>
                  <a:schemeClr val="tx2"/>
                </a:solidFill>
                <a:latin typeface="Calibri"/>
                <a:cs typeface="Calibri"/>
              </a:rPr>
              <a:t>hợp</a:t>
            </a:r>
            <a:r>
              <a:rPr lang="vi-VN" sz="1800" b="1">
                <a:solidFill>
                  <a:schemeClr val="tx2"/>
                </a:solidFill>
                <a:latin typeface="Calibri"/>
                <a:cs typeface="Calibri"/>
              </a:rPr>
              <a:t> </a:t>
            </a:r>
            <a:r>
              <a:rPr lang="vi-VN" sz="1800" b="1" err="1">
                <a:solidFill>
                  <a:schemeClr val="tx2"/>
                </a:solidFill>
                <a:latin typeface="Calibri"/>
                <a:cs typeface="Calibri"/>
              </a:rPr>
              <a:t>và</a:t>
            </a:r>
            <a:r>
              <a:rPr lang="vi-VN" sz="1800" b="1">
                <a:solidFill>
                  <a:schemeClr val="tx2"/>
                </a:solidFill>
                <a:latin typeface="Calibri"/>
                <a:cs typeface="Calibri"/>
              </a:rPr>
              <a:t> chia </a:t>
            </a:r>
            <a:r>
              <a:rPr lang="vi-VN" sz="1800" b="1" err="1">
                <a:solidFill>
                  <a:schemeClr val="tx2"/>
                </a:solidFill>
                <a:latin typeface="Calibri"/>
                <a:cs typeface="Calibri"/>
              </a:rPr>
              <a:t>sẻ</a:t>
            </a:r>
            <a:r>
              <a:rPr lang="vi-VN" sz="1800" b="1">
                <a:solidFill>
                  <a:schemeClr val="tx2"/>
                </a:solidFill>
                <a:latin typeface="Calibri"/>
                <a:cs typeface="Calibri"/>
              </a:rPr>
              <a:t> thông tin</a:t>
            </a:r>
            <a:endParaRPr lang="en-US" sz="1800" b="1">
              <a:solidFill>
                <a:schemeClr val="tx2"/>
              </a:solidFill>
              <a:latin typeface="Calibri"/>
              <a:cs typeface="Calibri"/>
            </a:endParaRPr>
          </a:p>
          <a:p>
            <a:pPr lvl="1">
              <a:spcBef>
                <a:spcPts val="400"/>
              </a:spcBef>
              <a:spcAft>
                <a:spcPts val="400"/>
              </a:spcAft>
            </a:pPr>
            <a:r>
              <a:rPr lang="en-US" sz="1800">
                <a:solidFill>
                  <a:schemeClr val="tx2"/>
                </a:solidFill>
                <a:latin typeface="Calibri"/>
                <a:cs typeface="Calibri"/>
              </a:rPr>
              <a:t>(9) </a:t>
            </a:r>
            <a:r>
              <a:rPr lang="vi-VN" sz="1800" b="1">
                <a:solidFill>
                  <a:schemeClr val="tx2"/>
                </a:solidFill>
                <a:latin typeface="Calibri"/>
                <a:cs typeface="Calibri"/>
              </a:rPr>
              <a:t>Ưu tiên </a:t>
            </a:r>
            <a:r>
              <a:rPr lang="vi-VN" sz="1800" b="1" err="1">
                <a:solidFill>
                  <a:schemeClr val="tx2"/>
                </a:solidFill>
                <a:latin typeface="Calibri"/>
                <a:cs typeface="Calibri"/>
              </a:rPr>
              <a:t>bình</a:t>
            </a:r>
            <a:r>
              <a:rPr lang="vi-VN" sz="1800" b="1">
                <a:solidFill>
                  <a:schemeClr val="tx2"/>
                </a:solidFill>
                <a:latin typeface="Calibri"/>
                <a:cs typeface="Calibri"/>
              </a:rPr>
              <a:t> </a:t>
            </a:r>
            <a:r>
              <a:rPr lang="vi-VN" sz="1800" b="1" err="1">
                <a:solidFill>
                  <a:schemeClr val="tx2"/>
                </a:solidFill>
                <a:latin typeface="Calibri"/>
                <a:cs typeface="Calibri"/>
              </a:rPr>
              <a:t>đẳng</a:t>
            </a:r>
            <a:r>
              <a:rPr lang="vi-VN" sz="1800" b="1">
                <a:solidFill>
                  <a:schemeClr val="tx2"/>
                </a:solidFill>
                <a:latin typeface="Calibri"/>
                <a:cs typeface="Calibri"/>
              </a:rPr>
              <a:t> </a:t>
            </a:r>
            <a:r>
              <a:rPr lang="vi-VN" sz="1800" b="1" err="1">
                <a:solidFill>
                  <a:schemeClr val="tx2"/>
                </a:solidFill>
                <a:latin typeface="Calibri"/>
                <a:cs typeface="Calibri"/>
              </a:rPr>
              <a:t>giới</a:t>
            </a:r>
            <a:r>
              <a:rPr lang="vi-VN" sz="1800" b="1">
                <a:solidFill>
                  <a:schemeClr val="tx2"/>
                </a:solidFill>
                <a:latin typeface="Calibri"/>
                <a:cs typeface="Calibri"/>
              </a:rPr>
              <a:t>, </a:t>
            </a:r>
            <a:r>
              <a:rPr lang="vi-VN" sz="1800" b="1" err="1">
                <a:solidFill>
                  <a:schemeClr val="tx2"/>
                </a:solidFill>
                <a:latin typeface="Calibri"/>
                <a:cs typeface="Calibri"/>
              </a:rPr>
              <a:t>sự</a:t>
            </a:r>
            <a:r>
              <a:rPr lang="vi-VN" sz="1800" b="1">
                <a:solidFill>
                  <a:schemeClr val="tx2"/>
                </a:solidFill>
                <a:latin typeface="Calibri"/>
                <a:cs typeface="Calibri"/>
              </a:rPr>
              <a:t> tham gia </a:t>
            </a:r>
            <a:r>
              <a:rPr lang="vi-VN" sz="1800" b="1" err="1">
                <a:solidFill>
                  <a:schemeClr val="tx2"/>
                </a:solidFill>
                <a:latin typeface="Calibri"/>
                <a:cs typeface="Calibri"/>
              </a:rPr>
              <a:t>và</a:t>
            </a:r>
            <a:r>
              <a:rPr lang="vi-VN" sz="1800" b="1">
                <a:solidFill>
                  <a:schemeClr val="tx2"/>
                </a:solidFill>
                <a:latin typeface="Calibri"/>
                <a:cs typeface="Calibri"/>
              </a:rPr>
              <a:t> </a:t>
            </a:r>
            <a:r>
              <a:rPr lang="vi-VN" sz="1800" b="1" err="1">
                <a:solidFill>
                  <a:schemeClr val="tx2"/>
                </a:solidFill>
                <a:latin typeface="Calibri"/>
                <a:cs typeface="Calibri"/>
              </a:rPr>
              <a:t>hòa</a:t>
            </a:r>
            <a:r>
              <a:rPr lang="vi-VN" sz="1800" b="1">
                <a:solidFill>
                  <a:schemeClr val="tx2"/>
                </a:solidFill>
                <a:latin typeface="Calibri"/>
                <a:cs typeface="Calibri"/>
              </a:rPr>
              <a:t> </a:t>
            </a:r>
            <a:r>
              <a:rPr lang="vi-VN" sz="1800" b="1" err="1">
                <a:solidFill>
                  <a:schemeClr val="tx2"/>
                </a:solidFill>
                <a:latin typeface="Calibri"/>
                <a:cs typeface="Calibri"/>
              </a:rPr>
              <a:t>nhập</a:t>
            </a:r>
            <a:r>
              <a:rPr lang="vi-VN" sz="1800" b="1">
                <a:solidFill>
                  <a:schemeClr val="tx2"/>
                </a:solidFill>
                <a:latin typeface="Calibri"/>
                <a:cs typeface="Calibri"/>
              </a:rPr>
              <a:t> </a:t>
            </a:r>
            <a:r>
              <a:rPr lang="vi-VN" sz="1800" b="1" err="1">
                <a:solidFill>
                  <a:schemeClr val="tx2"/>
                </a:solidFill>
                <a:latin typeface="Calibri"/>
                <a:cs typeface="Calibri"/>
              </a:rPr>
              <a:t>xã</a:t>
            </a:r>
            <a:r>
              <a:rPr lang="vi-VN" sz="1800" b="1">
                <a:solidFill>
                  <a:schemeClr val="tx2"/>
                </a:solidFill>
                <a:latin typeface="Calibri"/>
                <a:cs typeface="Calibri"/>
              </a:rPr>
              <a:t> </a:t>
            </a:r>
            <a:r>
              <a:rPr lang="vi-VN" sz="1800" b="1" err="1">
                <a:solidFill>
                  <a:schemeClr val="tx2"/>
                </a:solidFill>
                <a:latin typeface="Calibri"/>
                <a:cs typeface="Calibri"/>
              </a:rPr>
              <a:t>hội</a:t>
            </a:r>
            <a:endParaRPr lang="en-US" sz="1800" b="1" err="1">
              <a:solidFill>
                <a:schemeClr val="tx2"/>
              </a:solidFill>
              <a:latin typeface="Calibri"/>
              <a:cs typeface="Calibri"/>
            </a:endParaRPr>
          </a:p>
        </p:txBody>
      </p:sp>
    </p:spTree>
    <p:extLst>
      <p:ext uri="{BB962C8B-B14F-4D97-AF65-F5344CB8AC3E}">
        <p14:creationId xmlns:p14="http://schemas.microsoft.com/office/powerpoint/2010/main" val="229746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3ADF46-7EB3-4190-92FB-796690DCC9B9}"/>
              </a:ext>
            </a:extLst>
          </p:cNvPr>
          <p:cNvSpPr>
            <a:spLocks noGrp="1"/>
          </p:cNvSpPr>
          <p:nvPr>
            <p:ph type="title"/>
          </p:nvPr>
        </p:nvSpPr>
        <p:spPr>
          <a:xfrm>
            <a:off x="316960" y="1961060"/>
            <a:ext cx="3232497" cy="4677466"/>
          </a:xfrm>
          <a:solidFill>
            <a:srgbClr val="00998E"/>
          </a:solidFill>
          <a:ln>
            <a:solidFill>
              <a:srgbClr val="00C5BB"/>
            </a:solidFill>
          </a:ln>
        </p:spPr>
        <p:txBody>
          <a:bodyPr>
            <a:noAutofit/>
          </a:bodyPr>
          <a:lstStyle/>
          <a:p>
            <a:r>
              <a:rPr lang="en-US" sz="1800" b="1" err="1">
                <a:solidFill>
                  <a:schemeClr val="bg1"/>
                </a:solidFill>
              </a:rPr>
              <a:t>Đưa</a:t>
            </a:r>
            <a:r>
              <a:rPr lang="en-US" sz="1800" b="1">
                <a:solidFill>
                  <a:schemeClr val="bg1"/>
                </a:solidFill>
              </a:rPr>
              <a:t> </a:t>
            </a:r>
            <a:r>
              <a:rPr lang="en-US" sz="1800" b="1" err="1">
                <a:solidFill>
                  <a:schemeClr val="bg1"/>
                </a:solidFill>
              </a:rPr>
              <a:t>ra</a:t>
            </a:r>
            <a:r>
              <a:rPr lang="en-US" sz="1800" b="1">
                <a:solidFill>
                  <a:schemeClr val="bg1"/>
                </a:solidFill>
              </a:rPr>
              <a:t> </a:t>
            </a:r>
            <a:r>
              <a:rPr lang="en-US" sz="1800" b="1" err="1">
                <a:solidFill>
                  <a:schemeClr val="bg1"/>
                </a:solidFill>
              </a:rPr>
              <a:t>các</a:t>
            </a:r>
            <a:r>
              <a:rPr lang="en-US" sz="1800" b="1">
                <a:solidFill>
                  <a:schemeClr val="bg1"/>
                </a:solidFill>
              </a:rPr>
              <a:t> </a:t>
            </a:r>
            <a:r>
              <a:rPr lang="en-US" sz="1800" b="1" err="1">
                <a:solidFill>
                  <a:schemeClr val="bg1"/>
                </a:solidFill>
              </a:rPr>
              <a:t>cơ</a:t>
            </a:r>
            <a:r>
              <a:rPr lang="en-US" sz="1800" b="1">
                <a:solidFill>
                  <a:schemeClr val="bg1"/>
                </a:solidFill>
              </a:rPr>
              <a:t> </a:t>
            </a:r>
            <a:r>
              <a:rPr lang="en-US" sz="1800" b="1" err="1">
                <a:solidFill>
                  <a:schemeClr val="bg1"/>
                </a:solidFill>
              </a:rPr>
              <a:t>hội</a:t>
            </a:r>
            <a:r>
              <a:rPr lang="en-US" sz="1800" b="1">
                <a:solidFill>
                  <a:schemeClr val="bg1"/>
                </a:solidFill>
              </a:rPr>
              <a:t> </a:t>
            </a:r>
            <a:r>
              <a:rPr lang="en-US" sz="1800" b="1" err="1">
                <a:solidFill>
                  <a:schemeClr val="bg1"/>
                </a:solidFill>
              </a:rPr>
              <a:t>lớn</a:t>
            </a:r>
            <a:r>
              <a:rPr lang="en-US" sz="1800" b="1">
                <a:solidFill>
                  <a:schemeClr val="bg1"/>
                </a:solidFill>
              </a:rPr>
              <a:t> </a:t>
            </a:r>
            <a:r>
              <a:rPr lang="en-US" sz="1800" b="1" err="1">
                <a:solidFill>
                  <a:schemeClr val="bg1"/>
                </a:solidFill>
              </a:rPr>
              <a:t>giúp</a:t>
            </a:r>
            <a:r>
              <a:rPr lang="en-US" sz="1800" b="1">
                <a:solidFill>
                  <a:schemeClr val="bg1"/>
                </a:solidFill>
              </a:rPr>
              <a:t> </a:t>
            </a:r>
            <a:r>
              <a:rPr lang="en-US" sz="1800" b="1" err="1">
                <a:solidFill>
                  <a:schemeClr val="bg1"/>
                </a:solidFill>
              </a:rPr>
              <a:t>đẩy</a:t>
            </a:r>
            <a:r>
              <a:rPr lang="en-US" sz="1800" b="1">
                <a:solidFill>
                  <a:schemeClr val="bg1"/>
                </a:solidFill>
              </a:rPr>
              <a:t> </a:t>
            </a:r>
            <a:r>
              <a:rPr lang="en-US" sz="1800" b="1" err="1">
                <a:solidFill>
                  <a:schemeClr val="bg1"/>
                </a:solidFill>
              </a:rPr>
              <a:t>nhanh</a:t>
            </a:r>
            <a:r>
              <a:rPr lang="en-US" sz="1800" b="1">
                <a:solidFill>
                  <a:schemeClr val="bg1"/>
                </a:solidFill>
              </a:rPr>
              <a:t> </a:t>
            </a:r>
            <a:r>
              <a:rPr lang="en-US" sz="1800" b="1" err="1">
                <a:solidFill>
                  <a:schemeClr val="bg1"/>
                </a:solidFill>
              </a:rPr>
              <a:t>quá</a:t>
            </a:r>
            <a:r>
              <a:rPr lang="en-US" sz="1800" b="1">
                <a:solidFill>
                  <a:schemeClr val="bg1"/>
                </a:solidFill>
              </a:rPr>
              <a:t> </a:t>
            </a:r>
            <a:r>
              <a:rPr lang="en-US" sz="1800" b="1" err="1">
                <a:solidFill>
                  <a:schemeClr val="bg1"/>
                </a:solidFill>
              </a:rPr>
              <a:t>trình</a:t>
            </a:r>
            <a:r>
              <a:rPr lang="en-US" sz="1800" b="1">
                <a:solidFill>
                  <a:schemeClr val="bg1"/>
                </a:solidFill>
              </a:rPr>
              <a:t> </a:t>
            </a:r>
            <a:r>
              <a:rPr lang="en-US" sz="1800" b="1" err="1">
                <a:solidFill>
                  <a:schemeClr val="bg1"/>
                </a:solidFill>
              </a:rPr>
              <a:t>chuyển</a:t>
            </a:r>
            <a:r>
              <a:rPr lang="en-US" sz="1800" b="1">
                <a:solidFill>
                  <a:schemeClr val="bg1"/>
                </a:solidFill>
              </a:rPr>
              <a:t> </a:t>
            </a:r>
            <a:r>
              <a:rPr lang="en-US" sz="1800" b="1" err="1">
                <a:solidFill>
                  <a:schemeClr val="bg1"/>
                </a:solidFill>
              </a:rPr>
              <a:t>đổi</a:t>
            </a:r>
            <a:r>
              <a:rPr lang="en-US" sz="1800" b="1">
                <a:solidFill>
                  <a:schemeClr val="bg1"/>
                </a:solidFill>
              </a:rPr>
              <a:t> </a:t>
            </a:r>
            <a:r>
              <a:rPr lang="en-US" sz="1800" b="1" err="1">
                <a:solidFill>
                  <a:schemeClr val="bg1"/>
                </a:solidFill>
              </a:rPr>
              <a:t>hệ</a:t>
            </a:r>
            <a:r>
              <a:rPr lang="en-US" sz="1800" b="1">
                <a:solidFill>
                  <a:schemeClr val="bg1"/>
                </a:solidFill>
              </a:rPr>
              <a:t> </a:t>
            </a:r>
            <a:r>
              <a:rPr lang="en-US" sz="1800" b="1" err="1">
                <a:solidFill>
                  <a:schemeClr val="bg1"/>
                </a:solidFill>
              </a:rPr>
              <a:t>thống</a:t>
            </a:r>
            <a:r>
              <a:rPr lang="en-US" sz="1800" b="1">
                <a:solidFill>
                  <a:schemeClr val="bg1"/>
                </a:solidFill>
              </a:rPr>
              <a:t> </a:t>
            </a:r>
            <a:r>
              <a:rPr lang="en-US" sz="1800" b="1" err="1">
                <a:solidFill>
                  <a:schemeClr val="bg1"/>
                </a:solidFill>
              </a:rPr>
              <a:t>Thực</a:t>
            </a:r>
            <a:r>
              <a:rPr lang="en-US" sz="1800" b="1">
                <a:solidFill>
                  <a:schemeClr val="bg1"/>
                </a:solidFill>
              </a:rPr>
              <a:t> </a:t>
            </a:r>
            <a:r>
              <a:rPr lang="en-US" sz="1800" b="1" err="1">
                <a:solidFill>
                  <a:schemeClr val="bg1"/>
                </a:solidFill>
              </a:rPr>
              <a:t>Phẩm</a:t>
            </a:r>
            <a:r>
              <a:rPr lang="en-US" sz="1800" b="1">
                <a:solidFill>
                  <a:schemeClr val="bg1"/>
                </a:solidFill>
              </a:rPr>
              <a:t>.</a:t>
            </a:r>
            <a:br>
              <a:rPr lang="en-US" sz="1800" b="1">
                <a:solidFill>
                  <a:schemeClr val="bg1"/>
                </a:solidFill>
              </a:rPr>
            </a:br>
            <a:r>
              <a:rPr lang="en-US" sz="1800" b="1">
                <a:solidFill>
                  <a:schemeClr val="bg1"/>
                </a:solidFill>
              </a:rPr>
              <a:t/>
            </a:r>
            <a:br>
              <a:rPr lang="en-US" sz="1800" b="1">
                <a:solidFill>
                  <a:schemeClr val="bg1"/>
                </a:solidFill>
              </a:rPr>
            </a:br>
            <a:r>
              <a:rPr lang="en-US" sz="1800" b="1" err="1">
                <a:solidFill>
                  <a:schemeClr val="bg1"/>
                </a:solidFill>
              </a:rPr>
              <a:t>Tuy</a:t>
            </a:r>
            <a:r>
              <a:rPr lang="en-US" sz="1800" b="1">
                <a:solidFill>
                  <a:schemeClr val="bg1"/>
                </a:solidFill>
              </a:rPr>
              <a:t> </a:t>
            </a:r>
            <a:r>
              <a:rPr lang="en-US" sz="1800" b="1" err="1">
                <a:solidFill>
                  <a:schemeClr val="bg1"/>
                </a:solidFill>
              </a:rPr>
              <a:t>nhiên</a:t>
            </a:r>
            <a:r>
              <a:rPr lang="en-US" sz="1800" b="1">
                <a:solidFill>
                  <a:schemeClr val="bg1"/>
                </a:solidFill>
              </a:rPr>
              <a:t>, </a:t>
            </a:r>
            <a:r>
              <a:rPr lang="en-US" sz="1800" b="1" err="1">
                <a:solidFill>
                  <a:schemeClr val="bg1"/>
                </a:solidFill>
              </a:rPr>
              <a:t>hệ</a:t>
            </a:r>
            <a:r>
              <a:rPr lang="en-US" sz="1800" b="1">
                <a:solidFill>
                  <a:schemeClr val="bg1"/>
                </a:solidFill>
              </a:rPr>
              <a:t> </a:t>
            </a:r>
            <a:r>
              <a:rPr lang="en-US" sz="1800" b="1" err="1">
                <a:solidFill>
                  <a:schemeClr val="bg1"/>
                </a:solidFill>
              </a:rPr>
              <a:t>thống</a:t>
            </a:r>
            <a:r>
              <a:rPr lang="en-US" sz="1800" b="1">
                <a:solidFill>
                  <a:schemeClr val="bg1"/>
                </a:solidFill>
              </a:rPr>
              <a:t> </a:t>
            </a:r>
            <a:r>
              <a:rPr lang="en-US" sz="1800" b="1" err="1">
                <a:solidFill>
                  <a:schemeClr val="bg1"/>
                </a:solidFill>
              </a:rPr>
              <a:t>thực</a:t>
            </a:r>
            <a:r>
              <a:rPr lang="en-US" sz="1800" b="1">
                <a:solidFill>
                  <a:schemeClr val="bg1"/>
                </a:solidFill>
              </a:rPr>
              <a:t> </a:t>
            </a:r>
            <a:r>
              <a:rPr lang="en-US" sz="1800" b="1" err="1">
                <a:solidFill>
                  <a:schemeClr val="bg1"/>
                </a:solidFill>
              </a:rPr>
              <a:t>phẩm</a:t>
            </a:r>
            <a:r>
              <a:rPr lang="en-US" sz="1800" b="1">
                <a:solidFill>
                  <a:schemeClr val="bg1"/>
                </a:solidFill>
              </a:rPr>
              <a:t> </a:t>
            </a:r>
            <a:r>
              <a:rPr lang="en-US" sz="1800" b="1" err="1">
                <a:solidFill>
                  <a:schemeClr val="bg1"/>
                </a:solidFill>
              </a:rPr>
              <a:t>đi</a:t>
            </a:r>
            <a:r>
              <a:rPr lang="en-US" sz="1800" b="1">
                <a:solidFill>
                  <a:schemeClr val="bg1"/>
                </a:solidFill>
              </a:rPr>
              <a:t> </a:t>
            </a:r>
            <a:r>
              <a:rPr lang="en-US" sz="1800" b="1" err="1">
                <a:solidFill>
                  <a:schemeClr val="bg1"/>
                </a:solidFill>
              </a:rPr>
              <a:t>sau</a:t>
            </a:r>
            <a:r>
              <a:rPr lang="en-US" sz="1800" b="1">
                <a:solidFill>
                  <a:schemeClr val="bg1"/>
                </a:solidFill>
              </a:rPr>
              <a:t> </a:t>
            </a:r>
            <a:r>
              <a:rPr lang="en-US" sz="1800" b="1" err="1">
                <a:solidFill>
                  <a:schemeClr val="bg1"/>
                </a:solidFill>
              </a:rPr>
              <a:t>các</a:t>
            </a:r>
            <a:r>
              <a:rPr lang="en-US" sz="1800" b="1">
                <a:solidFill>
                  <a:schemeClr val="bg1"/>
                </a:solidFill>
              </a:rPr>
              <a:t> </a:t>
            </a:r>
            <a:r>
              <a:rPr lang="en-US" sz="1800" b="1" err="1">
                <a:solidFill>
                  <a:schemeClr val="bg1"/>
                </a:solidFill>
              </a:rPr>
              <a:t>lĩnh</a:t>
            </a:r>
            <a:r>
              <a:rPr lang="en-US" sz="1800" b="1">
                <a:solidFill>
                  <a:schemeClr val="bg1"/>
                </a:solidFill>
              </a:rPr>
              <a:t> </a:t>
            </a:r>
            <a:r>
              <a:rPr lang="en-US" sz="1800" b="1" err="1">
                <a:solidFill>
                  <a:schemeClr val="bg1"/>
                </a:solidFill>
              </a:rPr>
              <a:t>vực</a:t>
            </a:r>
            <a:r>
              <a:rPr lang="en-US" sz="1800" b="1">
                <a:solidFill>
                  <a:schemeClr val="bg1"/>
                </a:solidFill>
              </a:rPr>
              <a:t> </a:t>
            </a:r>
            <a:r>
              <a:rPr lang="en-US" sz="1800" b="1" err="1">
                <a:solidFill>
                  <a:schemeClr val="bg1"/>
                </a:solidFill>
              </a:rPr>
              <a:t>khác</a:t>
            </a:r>
            <a:r>
              <a:rPr lang="en-US" sz="1800" b="1">
                <a:solidFill>
                  <a:schemeClr val="bg1"/>
                </a:solidFill>
              </a:rPr>
              <a:t> </a:t>
            </a:r>
            <a:r>
              <a:rPr lang="en-US" sz="1800" b="1" err="1">
                <a:solidFill>
                  <a:schemeClr val="bg1"/>
                </a:solidFill>
              </a:rPr>
              <a:t>trong</a:t>
            </a:r>
            <a:r>
              <a:rPr lang="en-US" sz="1800" b="1">
                <a:solidFill>
                  <a:schemeClr val="bg1"/>
                </a:solidFill>
              </a:rPr>
              <a:t> </a:t>
            </a:r>
            <a:r>
              <a:rPr lang="en-US" sz="1800" b="1" err="1">
                <a:solidFill>
                  <a:schemeClr val="bg1"/>
                </a:solidFill>
              </a:rPr>
              <a:t>việc</a:t>
            </a:r>
            <a:r>
              <a:rPr lang="en-US" sz="1800" b="1">
                <a:solidFill>
                  <a:schemeClr val="bg1"/>
                </a:solidFill>
              </a:rPr>
              <a:t> </a:t>
            </a:r>
            <a:r>
              <a:rPr lang="en-US" sz="1800" b="1" err="1">
                <a:solidFill>
                  <a:schemeClr val="bg1"/>
                </a:solidFill>
              </a:rPr>
              <a:t>áp</a:t>
            </a:r>
            <a:r>
              <a:rPr lang="en-US" sz="1800" b="1">
                <a:solidFill>
                  <a:schemeClr val="bg1"/>
                </a:solidFill>
              </a:rPr>
              <a:t> </a:t>
            </a:r>
            <a:r>
              <a:rPr lang="en-US" sz="1800" b="1" err="1">
                <a:solidFill>
                  <a:schemeClr val="bg1"/>
                </a:solidFill>
              </a:rPr>
              <a:t>dụng</a:t>
            </a:r>
            <a:r>
              <a:rPr lang="en-US" sz="1800" b="1">
                <a:solidFill>
                  <a:schemeClr val="bg1"/>
                </a:solidFill>
              </a:rPr>
              <a:t> </a:t>
            </a:r>
            <a:r>
              <a:rPr lang="en-US" sz="1800" b="1" err="1">
                <a:solidFill>
                  <a:schemeClr val="bg1"/>
                </a:solidFill>
              </a:rPr>
              <a:t>và</a:t>
            </a:r>
            <a:r>
              <a:rPr lang="en-US" sz="1800" b="1">
                <a:solidFill>
                  <a:schemeClr val="bg1"/>
                </a:solidFill>
              </a:rPr>
              <a:t> </a:t>
            </a:r>
            <a:r>
              <a:rPr lang="en-US" sz="1800" b="1" err="1">
                <a:solidFill>
                  <a:schemeClr val="bg1"/>
                </a:solidFill>
              </a:rPr>
              <a:t>quy</a:t>
            </a:r>
            <a:r>
              <a:rPr lang="en-US" sz="1800" b="1">
                <a:solidFill>
                  <a:schemeClr val="bg1"/>
                </a:solidFill>
              </a:rPr>
              <a:t> </a:t>
            </a:r>
            <a:r>
              <a:rPr lang="en-US" sz="1800" b="1" err="1">
                <a:solidFill>
                  <a:schemeClr val="bg1"/>
                </a:solidFill>
              </a:rPr>
              <a:t>mô</a:t>
            </a:r>
            <a:r>
              <a:rPr lang="en-US" sz="1800" b="1">
                <a:solidFill>
                  <a:schemeClr val="bg1"/>
                </a:solidFill>
              </a:rPr>
              <a:t> </a:t>
            </a:r>
            <a:r>
              <a:rPr lang="en-US" sz="1800" b="1" err="1">
                <a:solidFill>
                  <a:schemeClr val="bg1"/>
                </a:solidFill>
              </a:rPr>
              <a:t>hóa</a:t>
            </a:r>
            <a:r>
              <a:rPr lang="en-US" sz="1800" b="1">
                <a:solidFill>
                  <a:schemeClr val="bg1"/>
                </a:solidFill>
              </a:rPr>
              <a:t> </a:t>
            </a:r>
            <a:r>
              <a:rPr lang="en-US" sz="1800" b="1" err="1">
                <a:solidFill>
                  <a:schemeClr val="bg1"/>
                </a:solidFill>
              </a:rPr>
              <a:t>công</a:t>
            </a:r>
            <a:r>
              <a:rPr lang="en-US" sz="1800" b="1">
                <a:solidFill>
                  <a:schemeClr val="bg1"/>
                </a:solidFill>
              </a:rPr>
              <a:t> </a:t>
            </a:r>
            <a:r>
              <a:rPr lang="en-US" sz="1800" b="1" err="1">
                <a:solidFill>
                  <a:schemeClr val="bg1"/>
                </a:solidFill>
              </a:rPr>
              <a:t>nghệ</a:t>
            </a:r>
            <a:r>
              <a:rPr lang="en-US" sz="1800" b="1">
                <a:solidFill>
                  <a:schemeClr val="bg1"/>
                </a:solidFill>
              </a:rPr>
              <a:t> </a:t>
            </a:r>
            <a:r>
              <a:rPr lang="en-US" sz="1800" b="1" err="1">
                <a:solidFill>
                  <a:schemeClr val="bg1"/>
                </a:solidFill>
              </a:rPr>
              <a:t>và</a:t>
            </a:r>
            <a:r>
              <a:rPr lang="en-US" sz="1800" b="1">
                <a:solidFill>
                  <a:schemeClr val="bg1"/>
                </a:solidFill>
              </a:rPr>
              <a:t> </a:t>
            </a:r>
            <a:r>
              <a:rPr lang="en-US" sz="1800" b="1" err="1">
                <a:solidFill>
                  <a:schemeClr val="bg1"/>
                </a:solidFill>
              </a:rPr>
              <a:t>đổi</a:t>
            </a:r>
            <a:r>
              <a:rPr lang="en-US" sz="1800" b="1">
                <a:solidFill>
                  <a:schemeClr val="bg1"/>
                </a:solidFill>
              </a:rPr>
              <a:t> </a:t>
            </a:r>
            <a:r>
              <a:rPr lang="en-US" sz="1800" b="1" err="1">
                <a:solidFill>
                  <a:schemeClr val="bg1"/>
                </a:solidFill>
              </a:rPr>
              <a:t>mới</a:t>
            </a:r>
            <a:r>
              <a:rPr lang="en-US" sz="1800" b="1">
                <a:solidFill>
                  <a:schemeClr val="bg1"/>
                </a:solidFill>
              </a:rPr>
              <a:t>; </a:t>
            </a:r>
            <a:r>
              <a:rPr lang="en-US" sz="1800" b="1" err="1">
                <a:solidFill>
                  <a:schemeClr val="bg1"/>
                </a:solidFill>
              </a:rPr>
              <a:t>và</a:t>
            </a:r>
            <a:r>
              <a:rPr lang="en-US" sz="1800" b="1">
                <a:solidFill>
                  <a:schemeClr val="bg1"/>
                </a:solidFill>
              </a:rPr>
              <a:t> </a:t>
            </a:r>
            <a:r>
              <a:rPr lang="en-US" sz="1800" b="1" err="1">
                <a:solidFill>
                  <a:schemeClr val="bg1"/>
                </a:solidFill>
              </a:rPr>
              <a:t>yêu</a:t>
            </a:r>
            <a:r>
              <a:rPr lang="en-US" sz="1800" b="1">
                <a:solidFill>
                  <a:schemeClr val="bg1"/>
                </a:solidFill>
              </a:rPr>
              <a:t> </a:t>
            </a:r>
            <a:r>
              <a:rPr lang="en-US" sz="1800" b="1" err="1">
                <a:solidFill>
                  <a:schemeClr val="bg1"/>
                </a:solidFill>
              </a:rPr>
              <a:t>cầu</a:t>
            </a:r>
            <a:r>
              <a:rPr lang="en-US" sz="1800" b="1">
                <a:solidFill>
                  <a:schemeClr val="bg1"/>
                </a:solidFill>
              </a:rPr>
              <a:t> </a:t>
            </a:r>
            <a:r>
              <a:rPr lang="en-US" sz="1800" b="1" u="sng" err="1">
                <a:solidFill>
                  <a:schemeClr val="bg1"/>
                </a:solidFill>
              </a:rPr>
              <a:t>hệ</a:t>
            </a:r>
            <a:r>
              <a:rPr lang="en-US" sz="1800" b="1" u="sng">
                <a:solidFill>
                  <a:schemeClr val="bg1"/>
                </a:solidFill>
              </a:rPr>
              <a:t> </a:t>
            </a:r>
            <a:r>
              <a:rPr lang="en-US" sz="1800" b="1" u="sng" err="1">
                <a:solidFill>
                  <a:schemeClr val="bg1"/>
                </a:solidFill>
              </a:rPr>
              <a:t>sinh</a:t>
            </a:r>
            <a:r>
              <a:rPr lang="en-US" sz="1800" b="1" u="sng">
                <a:solidFill>
                  <a:schemeClr val="bg1"/>
                </a:solidFill>
              </a:rPr>
              <a:t> </a:t>
            </a:r>
            <a:r>
              <a:rPr lang="en-US" sz="1800" b="1" u="sng" err="1">
                <a:solidFill>
                  <a:schemeClr val="bg1"/>
                </a:solidFill>
              </a:rPr>
              <a:t>thái</a:t>
            </a:r>
            <a:r>
              <a:rPr lang="en-US" sz="1800" b="1" u="sng">
                <a:solidFill>
                  <a:schemeClr val="bg1"/>
                </a:solidFill>
              </a:rPr>
              <a:t> </a:t>
            </a:r>
            <a:r>
              <a:rPr lang="en-US" sz="1800" b="1" u="sng" err="1">
                <a:solidFill>
                  <a:schemeClr val="bg1"/>
                </a:solidFill>
              </a:rPr>
              <a:t>đổi</a:t>
            </a:r>
            <a:r>
              <a:rPr lang="en-US" sz="1800" b="1" u="sng">
                <a:solidFill>
                  <a:schemeClr val="bg1"/>
                </a:solidFill>
              </a:rPr>
              <a:t> </a:t>
            </a:r>
            <a:r>
              <a:rPr lang="en-US" sz="1800" b="1" u="sng" err="1">
                <a:solidFill>
                  <a:schemeClr val="bg1"/>
                </a:solidFill>
              </a:rPr>
              <a:t>mới</a:t>
            </a:r>
            <a:r>
              <a:rPr lang="en-US" sz="1800" b="1" u="sng">
                <a:solidFill>
                  <a:schemeClr val="bg1"/>
                </a:solidFill>
              </a:rPr>
              <a:t> </a:t>
            </a:r>
            <a:r>
              <a:rPr lang="en-US" sz="1800" b="1" u="sng" err="1">
                <a:solidFill>
                  <a:schemeClr val="bg1"/>
                </a:solidFill>
              </a:rPr>
              <a:t>mạnh</a:t>
            </a:r>
            <a:r>
              <a:rPr lang="en-US" sz="1800" b="1" u="sng">
                <a:solidFill>
                  <a:schemeClr val="bg1"/>
                </a:solidFill>
              </a:rPr>
              <a:t> </a:t>
            </a:r>
            <a:r>
              <a:rPr lang="en-US" sz="1800" b="1" u="sng" err="1">
                <a:solidFill>
                  <a:schemeClr val="bg1"/>
                </a:solidFill>
              </a:rPr>
              <a:t>mẽ</a:t>
            </a:r>
            <a:r>
              <a:rPr lang="en-US" sz="1800" b="1" u="sng">
                <a:solidFill>
                  <a:schemeClr val="bg1"/>
                </a:solidFill>
              </a:rPr>
              <a:t> </a:t>
            </a:r>
            <a:r>
              <a:rPr lang="en-US" sz="1800" b="1" err="1">
                <a:solidFill>
                  <a:schemeClr val="bg1"/>
                </a:solidFill>
              </a:rPr>
              <a:t>thông</a:t>
            </a:r>
            <a:r>
              <a:rPr lang="en-US" sz="1800" b="1">
                <a:solidFill>
                  <a:schemeClr val="bg1"/>
                </a:solidFill>
              </a:rPr>
              <a:t> qua </a:t>
            </a:r>
            <a:r>
              <a:rPr lang="en-US" sz="1800" b="1" err="1">
                <a:solidFill>
                  <a:schemeClr val="bg1"/>
                </a:solidFill>
              </a:rPr>
              <a:t>hành</a:t>
            </a:r>
            <a:r>
              <a:rPr lang="en-US" sz="1800" b="1">
                <a:solidFill>
                  <a:schemeClr val="bg1"/>
                </a:solidFill>
              </a:rPr>
              <a:t> </a:t>
            </a:r>
            <a:r>
              <a:rPr lang="en-US" sz="1800" b="1" err="1">
                <a:solidFill>
                  <a:schemeClr val="bg1"/>
                </a:solidFill>
              </a:rPr>
              <a:t>động</a:t>
            </a:r>
            <a:r>
              <a:rPr lang="en-US" sz="1800" b="1">
                <a:solidFill>
                  <a:schemeClr val="bg1"/>
                </a:solidFill>
              </a:rPr>
              <a:t> </a:t>
            </a:r>
            <a:r>
              <a:rPr lang="en-US" sz="1800" b="1" err="1">
                <a:solidFill>
                  <a:schemeClr val="bg1"/>
                </a:solidFill>
              </a:rPr>
              <a:t>của</a:t>
            </a:r>
            <a:r>
              <a:rPr lang="en-US" sz="1800" b="1">
                <a:solidFill>
                  <a:schemeClr val="bg1"/>
                </a:solidFill>
              </a:rPr>
              <a:t> </a:t>
            </a:r>
            <a:r>
              <a:rPr lang="en-US" sz="1800" b="1" err="1">
                <a:solidFill>
                  <a:schemeClr val="bg1"/>
                </a:solidFill>
              </a:rPr>
              <a:t>tập</a:t>
            </a:r>
            <a:r>
              <a:rPr lang="en-US" sz="1800" b="1">
                <a:solidFill>
                  <a:schemeClr val="bg1"/>
                </a:solidFill>
              </a:rPr>
              <a:t> </a:t>
            </a:r>
            <a:r>
              <a:rPr lang="en-US" sz="1800" b="1" err="1">
                <a:solidFill>
                  <a:schemeClr val="bg1"/>
                </a:solidFill>
              </a:rPr>
              <a:t>thể</a:t>
            </a:r>
            <a:r>
              <a:rPr lang="en-US" sz="1800" b="1">
                <a:solidFill>
                  <a:schemeClr val="bg1"/>
                </a:solidFill>
              </a:rPr>
              <a:t> </a:t>
            </a:r>
            <a:r>
              <a:rPr lang="en-US" sz="1800" b="1" err="1">
                <a:solidFill>
                  <a:schemeClr val="bg1"/>
                </a:solidFill>
              </a:rPr>
              <a:t>và</a:t>
            </a:r>
            <a:r>
              <a:rPr lang="en-US" sz="1800" b="1">
                <a:solidFill>
                  <a:schemeClr val="bg1"/>
                </a:solidFill>
              </a:rPr>
              <a:t> </a:t>
            </a:r>
            <a:r>
              <a:rPr lang="en-US" sz="1800" b="1" err="1">
                <a:solidFill>
                  <a:schemeClr val="bg1"/>
                </a:solidFill>
              </a:rPr>
              <a:t>đa</a:t>
            </a:r>
            <a:r>
              <a:rPr lang="en-US" sz="1800" b="1">
                <a:solidFill>
                  <a:schemeClr val="bg1"/>
                </a:solidFill>
              </a:rPr>
              <a:t> </a:t>
            </a:r>
            <a:r>
              <a:rPr lang="en-US" sz="1800" b="1" err="1">
                <a:solidFill>
                  <a:schemeClr val="bg1"/>
                </a:solidFill>
              </a:rPr>
              <a:t>bên</a:t>
            </a:r>
            <a:r>
              <a:rPr lang="en-US" sz="1800" b="1">
                <a:solidFill>
                  <a:schemeClr val="bg1"/>
                </a:solidFill>
              </a:rPr>
              <a:t>.</a:t>
            </a:r>
            <a:r>
              <a:rPr lang="en-US" sz="1800" b="0">
                <a:solidFill>
                  <a:sysClr val="windowText" lastClr="000000"/>
                </a:solidFill>
              </a:rPr>
              <a:t/>
            </a:r>
            <a:br>
              <a:rPr lang="en-US" sz="1800" b="0">
                <a:solidFill>
                  <a:sysClr val="windowText" lastClr="000000"/>
                </a:solidFill>
              </a:rPr>
            </a:br>
            <a:endParaRPr lang="en-US" sz="1800" b="0">
              <a:solidFill>
                <a:sysClr val="windowText" lastClr="000000"/>
              </a:solidFill>
            </a:endParaRPr>
          </a:p>
        </p:txBody>
      </p:sp>
      <p:sp>
        <p:nvSpPr>
          <p:cNvPr id="8" name="Rectangle 7">
            <a:extLst>
              <a:ext uri="{FF2B5EF4-FFF2-40B4-BE49-F238E27FC236}">
                <a16:creationId xmlns:a16="http://schemas.microsoft.com/office/drawing/2014/main" id="{4DEFDB80-D374-407C-A9E1-C30B43EAE9E4}"/>
              </a:ext>
            </a:extLst>
          </p:cNvPr>
          <p:cNvSpPr/>
          <p:nvPr>
            <p:custDataLst>
              <p:tags r:id="rId1"/>
            </p:custDataLst>
          </p:nvPr>
        </p:nvSpPr>
        <p:spPr bwMode="gray">
          <a:xfrm>
            <a:off x="0" y="1262363"/>
            <a:ext cx="3301549" cy="2951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600" b="1"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mj-lt"/>
              </a:rPr>
              <a:t>CÁC ĐỔI MỚI VỀ </a:t>
            </a:r>
            <a:r>
              <a:rPr kumimoji="0" lang="en-US" sz="1600" b="1"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Calibri"/>
                <a:cs typeface="Calibri"/>
              </a:rPr>
              <a:t>CÔNG</a:t>
            </a:r>
            <a:r>
              <a:rPr kumimoji="0" lang="en-US" sz="1600" b="1"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mj-lt"/>
              </a:rPr>
              <a:t> NGHỆ VÀ ĐỔI MỚI TRÊN DIỆN RỘNG</a:t>
            </a:r>
          </a:p>
        </p:txBody>
      </p:sp>
      <p:sp>
        <p:nvSpPr>
          <p:cNvPr id="9" name="Rectangle 8">
            <a:extLst>
              <a:ext uri="{FF2B5EF4-FFF2-40B4-BE49-F238E27FC236}">
                <a16:creationId xmlns:a16="http://schemas.microsoft.com/office/drawing/2014/main" id="{E21C4BC5-3642-4078-807F-6F7F52B7A649}"/>
              </a:ext>
            </a:extLst>
          </p:cNvPr>
          <p:cNvSpPr/>
          <p:nvPr/>
        </p:nvSpPr>
        <p:spPr>
          <a:xfrm>
            <a:off x="4165462" y="2084986"/>
            <a:ext cx="3116292" cy="4401205"/>
          </a:xfrm>
          <a:prstGeom prst="rect">
            <a:avLst/>
          </a:prstGeom>
        </p:spPr>
        <p:txBody>
          <a:bodyPr wrap="square" lIns="91440" tIns="45720" rIns="91440" bIns="45720" anchor="t">
            <a:spAutoFit/>
          </a:bodyPr>
          <a:lstStyle/>
          <a:p>
            <a:pPr marL="342265" indent="-342265" defTabSz="914332">
              <a:buClr>
                <a:srgbClr val="F27F00"/>
              </a:buClr>
              <a:buFont typeface="Wingdings" panose="05000000000000000000" pitchFamily="2" charset="2"/>
              <a:buChar char="v"/>
              <a:tabLst>
                <a:tab pos="3295404" algn="l"/>
              </a:tabLst>
              <a:defRPr/>
            </a:pPr>
            <a:r>
              <a:rPr lang="en-GB" sz="1400" b="1" kern="0">
                <a:solidFill>
                  <a:srgbClr val="193B83"/>
                </a:solidFill>
                <a:latin typeface="Calibri"/>
                <a:cs typeface="Arial"/>
                <a:sym typeface="Arial"/>
              </a:rPr>
              <a:t>Tăng </a:t>
            </a:r>
            <a:r>
              <a:rPr lang="en-GB" sz="1400" b="1" kern="0" err="1">
                <a:solidFill>
                  <a:srgbClr val="193B83"/>
                </a:solidFill>
                <a:latin typeface="Calibri"/>
                <a:cs typeface="Arial"/>
                <a:sym typeface="Arial"/>
              </a:rPr>
              <a:t>cường</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khả</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năng</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tiếp</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cận</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công</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bằng</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với</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công</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nghệ</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và</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đổi</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mới</a:t>
            </a:r>
            <a:r>
              <a:rPr lang="en-GB" sz="1400" b="1" kern="0">
                <a:solidFill>
                  <a:srgbClr val="193B83"/>
                </a:solidFill>
                <a:latin typeface="Calibri"/>
                <a:cs typeface="Arial"/>
                <a:sym typeface="Arial"/>
              </a:rPr>
              <a:t> </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của</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nông</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dân</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và</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người</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tiêu</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dùng</a:t>
            </a:r>
            <a:r>
              <a:rPr lang="en-GB" sz="1400" kern="0">
                <a:solidFill>
                  <a:srgbClr val="000000"/>
                </a:solidFill>
                <a:latin typeface="Calibri"/>
                <a:cs typeface="Arial"/>
                <a:sym typeface="Arial"/>
              </a:rPr>
              <a:t>.</a:t>
            </a:r>
            <a:endParaRPr lang="en-US">
              <a:latin typeface="Calibri"/>
              <a:cs typeface="Calibri"/>
            </a:endParaRPr>
          </a:p>
          <a:p>
            <a:pPr marL="342265" indent="-342265" defTabSz="914332">
              <a:buClr>
                <a:srgbClr val="F27F00"/>
              </a:buClr>
              <a:buFont typeface="Wingdings" panose="05000000000000000000" pitchFamily="2" charset="2"/>
              <a:buChar char="v"/>
              <a:tabLst>
                <a:tab pos="3295404" algn="l"/>
              </a:tabLst>
              <a:defRPr/>
            </a:pPr>
            <a:endParaRPr lang="en-GB" sz="1400">
              <a:solidFill>
                <a:srgbClr val="002060"/>
              </a:solidFill>
              <a:latin typeface="Calibri"/>
              <a:cs typeface="Arial"/>
            </a:endParaRPr>
          </a:p>
          <a:p>
            <a:pPr marL="342265" indent="-342265" defTabSz="914332">
              <a:buClr>
                <a:srgbClr val="F27F00"/>
              </a:buClr>
              <a:buFont typeface="Wingdings" panose="05000000000000000000" pitchFamily="2" charset="2"/>
              <a:buChar char="v"/>
              <a:tabLst>
                <a:tab pos="3295404" algn="l"/>
              </a:tabLst>
              <a:defRPr/>
            </a:pPr>
            <a:r>
              <a:rPr lang="en-GB" sz="1400" b="1" kern="0">
                <a:solidFill>
                  <a:srgbClr val="193B83"/>
                </a:solidFill>
                <a:latin typeface="Calibri"/>
                <a:cs typeface="Arial"/>
                <a:sym typeface="Arial"/>
              </a:rPr>
              <a:t>Tăng </a:t>
            </a:r>
            <a:r>
              <a:rPr lang="en-GB" sz="1400" b="1" kern="0" err="1">
                <a:solidFill>
                  <a:srgbClr val="193B83"/>
                </a:solidFill>
                <a:latin typeface="Calibri"/>
                <a:cs typeface="Arial"/>
                <a:sym typeface="Arial"/>
              </a:rPr>
              <a:t>cường</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đầu</a:t>
            </a:r>
            <a:r>
              <a:rPr lang="en-GB" sz="1400" b="1" kern="0">
                <a:solidFill>
                  <a:srgbClr val="193B83"/>
                </a:solidFill>
                <a:latin typeface="Calibri"/>
                <a:cs typeface="Arial"/>
                <a:sym typeface="Arial"/>
              </a:rPr>
              <a:t> </a:t>
            </a:r>
            <a:r>
              <a:rPr lang="en-GB" sz="1400" b="1" kern="0" err="1">
                <a:solidFill>
                  <a:srgbClr val="193B83"/>
                </a:solidFill>
                <a:latin typeface="Calibri"/>
                <a:cs typeface="Arial"/>
                <a:sym typeface="Arial"/>
              </a:rPr>
              <a:t>tư</a:t>
            </a:r>
            <a:r>
              <a:rPr lang="en-GB" sz="1400" b="1" kern="0">
                <a:solidFill>
                  <a:srgbClr val="193B83"/>
                </a:solidFill>
                <a:latin typeface="Calibri"/>
                <a:cs typeface="Arial"/>
                <a:sym typeface="Arial"/>
              </a:rPr>
              <a:t> </a:t>
            </a:r>
            <a:r>
              <a:rPr lang="en-GB" sz="1400" kern="0" err="1">
                <a:solidFill>
                  <a:srgbClr val="000000"/>
                </a:solidFill>
                <a:latin typeface="Calibri"/>
                <a:cs typeface="Arial"/>
                <a:sym typeface="Arial"/>
              </a:rPr>
              <a:t>vào</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các</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giải</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pháp</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đổi</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mới</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có</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khả</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năng</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mở</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rộng</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và</a:t>
            </a:r>
            <a:r>
              <a:rPr lang="en-GB" sz="1400" kern="0">
                <a:solidFill>
                  <a:srgbClr val="000000"/>
                </a:solidFill>
                <a:latin typeface="Calibri"/>
                <a:cs typeface="Arial"/>
                <a:sym typeface="Arial"/>
              </a:rPr>
              <a:t> bao </a:t>
            </a:r>
            <a:r>
              <a:rPr lang="en-GB" sz="1400" kern="0" err="1">
                <a:solidFill>
                  <a:srgbClr val="000000"/>
                </a:solidFill>
                <a:latin typeface="Calibri"/>
                <a:cs typeface="Arial"/>
                <a:sym typeface="Arial"/>
              </a:rPr>
              <a:t>trùm</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đồng</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thời</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tạo</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điều</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kiện</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khuyến</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khích</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chính</a:t>
            </a:r>
            <a:r>
              <a:rPr lang="en-GB" sz="1400" kern="0">
                <a:solidFill>
                  <a:srgbClr val="000000"/>
                </a:solidFill>
                <a:latin typeface="Calibri"/>
                <a:cs typeface="Arial"/>
                <a:sym typeface="Arial"/>
              </a:rPr>
              <a:t> </a:t>
            </a:r>
            <a:r>
              <a:rPr lang="en-GB" sz="1400" kern="0" err="1">
                <a:solidFill>
                  <a:srgbClr val="000000"/>
                </a:solidFill>
                <a:latin typeface="Calibri"/>
                <a:cs typeface="Arial"/>
                <a:sym typeface="Arial"/>
              </a:rPr>
              <a:t>sách</a:t>
            </a:r>
            <a:r>
              <a:rPr lang="en-GB" sz="1400" kern="0">
                <a:solidFill>
                  <a:srgbClr val="000000"/>
                </a:solidFill>
                <a:latin typeface="Calibri"/>
                <a:cs typeface="Arial"/>
                <a:sym typeface="Arial"/>
              </a:rPr>
              <a:t>.</a:t>
            </a:r>
            <a:endParaRPr lang="en-GB" sz="1400" kern="0">
              <a:solidFill>
                <a:srgbClr val="000000"/>
              </a:solidFill>
              <a:latin typeface="Calibri"/>
              <a:cs typeface="Arial"/>
            </a:endParaRPr>
          </a:p>
          <a:p>
            <a:pPr marL="342265" indent="-342265" defTabSz="914332">
              <a:buClr>
                <a:srgbClr val="F27F00"/>
              </a:buClr>
              <a:buFont typeface="Wingdings" panose="05000000000000000000" pitchFamily="2" charset="2"/>
              <a:buChar char="v"/>
              <a:tabLst>
                <a:tab pos="3295404" algn="l"/>
              </a:tabLst>
              <a:defRPr/>
            </a:pPr>
            <a:endParaRPr lang="en-GB" sz="1400" kern="0">
              <a:solidFill>
                <a:srgbClr val="000000"/>
              </a:solidFill>
              <a:latin typeface="Calibri"/>
              <a:cs typeface="Arial"/>
            </a:endParaRPr>
          </a:p>
          <a:p>
            <a:pPr marL="342265" indent="-342265" defTabSz="914332">
              <a:buClr>
                <a:srgbClr val="F27F00"/>
              </a:buClr>
              <a:buFont typeface="Wingdings" panose="05000000000000000000" pitchFamily="2" charset="2"/>
              <a:buChar char="v"/>
              <a:tabLst>
                <a:tab pos="3295404" algn="l"/>
              </a:tabLst>
              <a:defRPr/>
            </a:pPr>
            <a:r>
              <a:rPr lang="en-US" sz="1400">
                <a:solidFill>
                  <a:srgbClr val="000000"/>
                </a:solidFill>
                <a:latin typeface="Calibri"/>
                <a:cs typeface="Arial"/>
                <a:sym typeface="Arial"/>
              </a:rPr>
              <a:t>Cho </a:t>
            </a:r>
            <a:r>
              <a:rPr lang="en-US" sz="1400" err="1">
                <a:solidFill>
                  <a:srgbClr val="000000"/>
                </a:solidFill>
                <a:latin typeface="Calibri"/>
                <a:cs typeface="Arial"/>
                <a:sym typeface="Arial"/>
              </a:rPr>
              <a:t>phép</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sử</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dụng</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các</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công</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nghệ</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mới</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nổi</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của</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Cách</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mạng</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công</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nghiệp</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lần</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thứ</a:t>
            </a:r>
            <a:r>
              <a:rPr lang="en-US" sz="1400">
                <a:solidFill>
                  <a:srgbClr val="000000"/>
                </a:solidFill>
                <a:latin typeface="Calibri"/>
                <a:cs typeface="Arial"/>
                <a:sym typeface="Arial"/>
              </a:rPr>
              <a:t> </a:t>
            </a:r>
            <a:r>
              <a:rPr lang="en-US" sz="1400" err="1">
                <a:solidFill>
                  <a:srgbClr val="000000"/>
                </a:solidFill>
                <a:latin typeface="Calibri"/>
                <a:cs typeface="Arial"/>
                <a:sym typeface="Arial"/>
              </a:rPr>
              <a:t>tư</a:t>
            </a:r>
            <a:r>
              <a:rPr lang="en-US" sz="1400">
                <a:solidFill>
                  <a:srgbClr val="000000"/>
                </a:solidFill>
                <a:latin typeface="Calibri"/>
                <a:cs typeface="Arial"/>
                <a:sym typeface="Arial"/>
              </a:rPr>
              <a:t> </a:t>
            </a:r>
            <a:r>
              <a:rPr lang="en-US" sz="1400" b="1" kern="0" err="1">
                <a:solidFill>
                  <a:srgbClr val="193B83"/>
                </a:solidFill>
                <a:latin typeface="Calibri"/>
                <a:cs typeface="Arial"/>
                <a:sym typeface="Arial"/>
              </a:rPr>
              <a:t>để</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cải</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thiện</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khả</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năng</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phục</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hồi</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của</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hệ</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thống</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Thực</a:t>
            </a:r>
            <a:r>
              <a:rPr lang="en-US" sz="1400" b="1" kern="0">
                <a:solidFill>
                  <a:srgbClr val="193B83"/>
                </a:solidFill>
                <a:latin typeface="Calibri"/>
                <a:cs typeface="Arial"/>
                <a:sym typeface="Arial"/>
              </a:rPr>
              <a:t> </a:t>
            </a:r>
            <a:r>
              <a:rPr lang="en-US" sz="1400" b="1" kern="0" err="1">
                <a:solidFill>
                  <a:srgbClr val="193B83"/>
                </a:solidFill>
                <a:latin typeface="Calibri"/>
                <a:cs typeface="Arial"/>
                <a:sym typeface="Arial"/>
              </a:rPr>
              <a:t>Phẩm</a:t>
            </a:r>
            <a:endParaRPr lang="en-US" sz="1400" b="1" kern="0">
              <a:solidFill>
                <a:srgbClr val="193B83"/>
              </a:solidFill>
              <a:latin typeface="Calibri"/>
              <a:cs typeface="Arial"/>
            </a:endParaRPr>
          </a:p>
          <a:p>
            <a:pPr marL="342265" indent="-342265" defTabSz="914332">
              <a:buClr>
                <a:srgbClr val="F27F00"/>
              </a:buClr>
              <a:buFont typeface="Wingdings" panose="05000000000000000000" pitchFamily="2" charset="2"/>
              <a:buChar char="v"/>
              <a:tabLst>
                <a:tab pos="3295404" algn="l"/>
              </a:tabLst>
              <a:defRPr/>
            </a:pPr>
            <a:endParaRPr lang="en-US" sz="1400">
              <a:solidFill>
                <a:srgbClr val="002060"/>
              </a:solidFill>
              <a:latin typeface="Calibri"/>
              <a:cs typeface="Arial"/>
            </a:endParaRPr>
          </a:p>
          <a:p>
            <a:pPr marL="342265" indent="-342265" defTabSz="914332">
              <a:buClr>
                <a:srgbClr val="F27F00"/>
              </a:buClr>
              <a:buFont typeface="Wingdings" panose="05000000000000000000" pitchFamily="2" charset="2"/>
              <a:buChar char="v"/>
              <a:tabLst>
                <a:tab pos="3295404" algn="l"/>
              </a:tabLst>
              <a:defRPr/>
            </a:pPr>
            <a:r>
              <a:rPr lang="en-US" sz="1400" b="1">
                <a:solidFill>
                  <a:srgbClr val="193B83"/>
                </a:solidFill>
                <a:latin typeface="Calibri"/>
                <a:ea typeface="Calibri" panose="020F0502020204030204" pitchFamily="34" charset="0"/>
                <a:cs typeface="Arial"/>
                <a:sym typeface="Arial"/>
              </a:rPr>
              <a:t>Khai </a:t>
            </a:r>
            <a:r>
              <a:rPr lang="en-US" sz="1400" b="1" err="1">
                <a:solidFill>
                  <a:srgbClr val="193B83"/>
                </a:solidFill>
                <a:latin typeface="Calibri"/>
                <a:ea typeface="Calibri" panose="020F0502020204030204" pitchFamily="34" charset="0"/>
                <a:cs typeface="Arial"/>
                <a:sym typeface="Arial"/>
              </a:rPr>
              <a:t>thông</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các</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nút</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thắt</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về</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thể</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chế</a:t>
            </a:r>
            <a:r>
              <a:rPr lang="en-US" sz="1400" b="1">
                <a:solidFill>
                  <a:srgbClr val="193B83"/>
                </a:solidFill>
                <a:latin typeface="Calibri"/>
                <a:ea typeface="Calibri" panose="020F0502020204030204" pitchFamily="34" charset="0"/>
                <a:cs typeface="Arial"/>
                <a:sym typeface="Arial"/>
              </a:rPr>
              <a:t> </a:t>
            </a:r>
            <a:r>
              <a:rPr lang="en-US" sz="1400" err="1">
                <a:latin typeface="Calibri"/>
                <a:ea typeface="Calibri" panose="020F0502020204030204" pitchFamily="34" charset="0"/>
                <a:cs typeface="Arial"/>
                <a:sym typeface="Arial"/>
              </a:rPr>
              <a:t>để</a:t>
            </a:r>
            <a:r>
              <a:rPr lang="en-US" sz="1400">
                <a:latin typeface="Calibri"/>
                <a:ea typeface="Calibri" panose="020F0502020204030204" pitchFamily="34" charset="0"/>
                <a:cs typeface="Arial"/>
                <a:sym typeface="Arial"/>
              </a:rPr>
              <a:t> </a:t>
            </a:r>
            <a:r>
              <a:rPr lang="en-US" sz="1400" err="1">
                <a:latin typeface="Calibri"/>
                <a:ea typeface="Calibri" panose="020F0502020204030204" pitchFamily="34" charset="0"/>
                <a:cs typeface="Arial"/>
                <a:sym typeface="Arial"/>
              </a:rPr>
              <a:t>hỗ</a:t>
            </a:r>
            <a:r>
              <a:rPr lang="en-US" sz="1400">
                <a:latin typeface="Calibri"/>
                <a:ea typeface="Calibri" panose="020F0502020204030204" pitchFamily="34" charset="0"/>
                <a:cs typeface="Arial"/>
                <a:sym typeface="Arial"/>
              </a:rPr>
              <a:t> </a:t>
            </a:r>
            <a:r>
              <a:rPr lang="en-US" sz="1400" err="1">
                <a:latin typeface="Calibri"/>
                <a:ea typeface="Calibri" panose="020F0502020204030204" pitchFamily="34" charset="0"/>
                <a:cs typeface="Arial"/>
                <a:sym typeface="Arial"/>
              </a:rPr>
              <a:t>trợ</a:t>
            </a:r>
            <a:r>
              <a:rPr lang="en-US" sz="1400">
                <a:latin typeface="Calibri"/>
                <a:ea typeface="Calibri" panose="020F0502020204030204" pitchFamily="34" charset="0"/>
                <a:cs typeface="Arial"/>
                <a:sym typeface="Arial"/>
              </a:rPr>
              <a:t> </a:t>
            </a:r>
            <a:r>
              <a:rPr lang="en-US" sz="1400" err="1">
                <a:latin typeface="Calibri"/>
                <a:ea typeface="Calibri" panose="020F0502020204030204" pitchFamily="34" charset="0"/>
                <a:cs typeface="Arial"/>
                <a:sym typeface="Arial"/>
              </a:rPr>
              <a:t>thay</a:t>
            </a:r>
            <a:r>
              <a:rPr lang="en-US" sz="1400">
                <a:latin typeface="Calibri"/>
                <a:ea typeface="Calibri" panose="020F0502020204030204" pitchFamily="34" charset="0"/>
                <a:cs typeface="Arial"/>
                <a:sym typeface="Arial"/>
              </a:rPr>
              <a:t> </a:t>
            </a:r>
            <a:r>
              <a:rPr lang="en-US" sz="1400" err="1">
                <a:latin typeface="Calibri"/>
                <a:ea typeface="Calibri" panose="020F0502020204030204" pitchFamily="34" charset="0"/>
                <a:cs typeface="Arial"/>
                <a:sym typeface="Arial"/>
              </a:rPr>
              <a:t>đổi</a:t>
            </a:r>
            <a:r>
              <a:rPr lang="en-US" sz="1400">
                <a:latin typeface="Calibri"/>
                <a:ea typeface="Calibri" panose="020F0502020204030204" pitchFamily="34" charset="0"/>
                <a:cs typeface="Arial"/>
                <a:sym typeface="Arial"/>
              </a:rPr>
              <a:t> </a:t>
            </a:r>
            <a:r>
              <a:rPr lang="en-US" sz="1400" err="1">
                <a:latin typeface="Calibri"/>
                <a:ea typeface="Calibri" panose="020F0502020204030204" pitchFamily="34" charset="0"/>
                <a:cs typeface="Arial"/>
                <a:sym typeface="Arial"/>
              </a:rPr>
              <a:t>hệ</a:t>
            </a:r>
            <a:r>
              <a:rPr lang="en-US" sz="1400">
                <a:latin typeface="Calibri"/>
                <a:ea typeface="Calibri" panose="020F0502020204030204" pitchFamily="34" charset="0"/>
                <a:cs typeface="Arial"/>
                <a:sym typeface="Arial"/>
              </a:rPr>
              <a:t> </a:t>
            </a:r>
            <a:r>
              <a:rPr lang="en-US" sz="1400" err="1">
                <a:latin typeface="Calibri"/>
                <a:ea typeface="Calibri" panose="020F0502020204030204" pitchFamily="34" charset="0"/>
                <a:cs typeface="Arial"/>
                <a:sym typeface="Arial"/>
              </a:rPr>
              <a:t>thống</a:t>
            </a:r>
            <a:endParaRPr lang="en-US" sz="1400">
              <a:latin typeface="Calibri"/>
              <a:cs typeface="Arial"/>
            </a:endParaRPr>
          </a:p>
          <a:p>
            <a:pPr marL="342265" indent="-342265" defTabSz="914332">
              <a:buClr>
                <a:srgbClr val="F27F00"/>
              </a:buClr>
              <a:buFont typeface="Wingdings" panose="05000000000000000000" pitchFamily="2" charset="2"/>
              <a:buChar char="v"/>
              <a:tabLst>
                <a:tab pos="3295404" algn="l"/>
              </a:tabLst>
              <a:defRPr/>
            </a:pPr>
            <a:r>
              <a:rPr lang="en-US" sz="1400" b="1" err="1">
                <a:solidFill>
                  <a:srgbClr val="193B83"/>
                </a:solidFill>
                <a:latin typeface="Calibri"/>
                <a:ea typeface="Calibri" panose="020F0502020204030204" pitchFamily="34" charset="0"/>
                <a:cs typeface="Arial"/>
                <a:sym typeface="Arial"/>
              </a:rPr>
              <a:t>Giảm</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nhẹ</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hậu</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quả</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không</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mong</a:t>
            </a:r>
            <a:r>
              <a:rPr lang="en-US" sz="1400" b="1">
                <a:solidFill>
                  <a:srgbClr val="193B83"/>
                </a:solidFill>
                <a:latin typeface="Calibri"/>
                <a:ea typeface="Calibri" panose="020F0502020204030204" pitchFamily="34" charset="0"/>
                <a:cs typeface="Arial"/>
                <a:sym typeface="Arial"/>
              </a:rPr>
              <a:t> </a:t>
            </a:r>
            <a:r>
              <a:rPr lang="en-US" sz="1400" b="1" err="1">
                <a:solidFill>
                  <a:srgbClr val="193B83"/>
                </a:solidFill>
                <a:latin typeface="Calibri"/>
                <a:ea typeface="Calibri" panose="020F0502020204030204" pitchFamily="34" charset="0"/>
                <a:cs typeface="Arial"/>
                <a:sym typeface="Arial"/>
              </a:rPr>
              <a:t>muốn</a:t>
            </a:r>
            <a:endParaRPr lang="en-US" sz="1400">
              <a:solidFill>
                <a:srgbClr val="002060"/>
              </a:solidFill>
              <a:latin typeface="Calibri"/>
              <a:cs typeface="Arial"/>
            </a:endParaRPr>
          </a:p>
        </p:txBody>
      </p:sp>
      <p:sp>
        <p:nvSpPr>
          <p:cNvPr id="11" name="Rectangle 10">
            <a:extLst>
              <a:ext uri="{FF2B5EF4-FFF2-40B4-BE49-F238E27FC236}">
                <a16:creationId xmlns:a16="http://schemas.microsoft.com/office/drawing/2014/main" id="{667F9C2A-C96B-437A-A1A1-5BAFFBD1486B}"/>
              </a:ext>
            </a:extLst>
          </p:cNvPr>
          <p:cNvSpPr/>
          <p:nvPr>
            <p:custDataLst>
              <p:tags r:id="rId2"/>
            </p:custDataLst>
          </p:nvPr>
        </p:nvSpPr>
        <p:spPr bwMode="gray">
          <a:xfrm>
            <a:off x="4401912" y="1262363"/>
            <a:ext cx="2747792" cy="2539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711200">
              <a:spcBef>
                <a:spcPts val="1200"/>
              </a:spcBef>
              <a:spcAft>
                <a:spcPct val="0"/>
              </a:spcAft>
              <a:defRPr/>
            </a:pPr>
            <a:r>
              <a:rPr lang="en-US" sz="1600" b="1">
                <a:ln w="0"/>
                <a:solidFill>
                  <a:schemeClr val="tx1"/>
                </a:solidFill>
                <a:effectLst>
                  <a:outerShdw blurRad="38100" dist="19050" dir="2700000" algn="tl" rotWithShape="0">
                    <a:schemeClr val="dk1">
                      <a:alpha val="40000"/>
                    </a:schemeClr>
                  </a:outerShdw>
                </a:effectLst>
                <a:latin typeface="+mj-lt"/>
              </a:rPr>
              <a:t>CÙNG CÁC HỆ SINH THÁI ĐỔI MỚI VÀ MẠNH MẼ</a:t>
            </a:r>
            <a:endParaRPr kumimoji="0" lang="en-US" sz="16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mj-lt"/>
            </a:endParaRPr>
          </a:p>
        </p:txBody>
      </p:sp>
      <p:sp>
        <p:nvSpPr>
          <p:cNvPr id="14" name="Rectangle 13">
            <a:extLst>
              <a:ext uri="{FF2B5EF4-FFF2-40B4-BE49-F238E27FC236}">
                <a16:creationId xmlns:a16="http://schemas.microsoft.com/office/drawing/2014/main" id="{3D6785BD-5AAD-4EEE-9396-522A9E03E4DB}"/>
              </a:ext>
            </a:extLst>
          </p:cNvPr>
          <p:cNvSpPr/>
          <p:nvPr>
            <p:custDataLst>
              <p:tags r:id="rId3"/>
            </p:custDataLst>
          </p:nvPr>
        </p:nvSpPr>
        <p:spPr bwMode="gray">
          <a:xfrm>
            <a:off x="8270200" y="1303526"/>
            <a:ext cx="3301549" cy="2539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711200">
              <a:spcBef>
                <a:spcPts val="1200"/>
              </a:spcBef>
              <a:spcAft>
                <a:spcPct val="0"/>
              </a:spcAft>
              <a:defRPr/>
            </a:pPr>
            <a:r>
              <a:rPr kumimoji="0" lang="en-US" sz="1600" b="1"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mj-lt"/>
              </a:rPr>
              <a:t>CÓ THỂ ĐÁP ỨNG CÁC MỤC TIÊU CẦN THIẾT CỦA HỆ THỐNG LTTP</a:t>
            </a:r>
            <a:r>
              <a:rPr lang="en-US" sz="1600" b="1">
                <a:ln w="0"/>
                <a:solidFill>
                  <a:schemeClr val="tx1"/>
                </a:solidFill>
                <a:effectLst>
                  <a:outerShdw blurRad="38100" dist="19050" dir="2700000" algn="tl" rotWithShape="0">
                    <a:schemeClr val="dk1">
                      <a:alpha val="40000"/>
                    </a:schemeClr>
                  </a:outerShdw>
                </a:effectLst>
                <a:latin typeface="+mj-lt"/>
              </a:rPr>
              <a:t> </a:t>
            </a:r>
            <a:endParaRPr kumimoji="0" lang="en-US" sz="16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mj-lt"/>
            </a:endParaRPr>
          </a:p>
        </p:txBody>
      </p:sp>
      <p:sp>
        <p:nvSpPr>
          <p:cNvPr id="16" name="Rectangle 15">
            <a:extLst>
              <a:ext uri="{FF2B5EF4-FFF2-40B4-BE49-F238E27FC236}">
                <a16:creationId xmlns:a16="http://schemas.microsoft.com/office/drawing/2014/main" id="{C8F5BBA2-21A6-4D8C-9572-5C338068DB0D}"/>
              </a:ext>
            </a:extLst>
          </p:cNvPr>
          <p:cNvSpPr/>
          <p:nvPr>
            <p:custDataLst>
              <p:tags r:id="rId4"/>
            </p:custDataLst>
          </p:nvPr>
        </p:nvSpPr>
        <p:spPr bwMode="gray">
          <a:xfrm>
            <a:off x="7821359" y="3372165"/>
            <a:ext cx="1956701" cy="1164186"/>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kumimoji="0" lang="en-US" sz="1100" b="1" i="0" u="none" strike="noStrike" kern="1200" cap="none" spc="0" normalizeH="0" baseline="0" noProof="0" err="1">
                <a:ln>
                  <a:noFill/>
                </a:ln>
                <a:solidFill>
                  <a:srgbClr val="2D475A"/>
                </a:solidFill>
                <a:effectLst/>
                <a:uLnTx/>
                <a:uFillTx/>
                <a:latin typeface="+mj-lt"/>
                <a:ea typeface="+mn-ea"/>
                <a:cs typeface="+mn-cs"/>
              </a:rPr>
              <a:t>Tính</a:t>
            </a:r>
            <a:r>
              <a:rPr kumimoji="0" lang="en-US" sz="1100" b="1" i="0" u="none" strike="noStrike" kern="1200" cap="none" spc="0" normalizeH="0" baseline="0" noProof="0">
                <a:ln>
                  <a:noFill/>
                </a:ln>
                <a:solidFill>
                  <a:srgbClr val="2D475A"/>
                </a:solidFill>
                <a:effectLst/>
                <a:uLnTx/>
                <a:uFillTx/>
                <a:latin typeface="+mj-lt"/>
                <a:ea typeface="+mn-ea"/>
                <a:cs typeface="+mn-cs"/>
              </a:rPr>
              <a:t> bao </a:t>
            </a:r>
            <a:r>
              <a:rPr kumimoji="0" lang="en-US" sz="1100" b="1" i="0" u="none" strike="noStrike" kern="1200" cap="none" spc="0" normalizeH="0" baseline="0" noProof="0" err="1">
                <a:ln>
                  <a:noFill/>
                </a:ln>
                <a:solidFill>
                  <a:srgbClr val="2D475A"/>
                </a:solidFill>
                <a:effectLst/>
                <a:uLnTx/>
                <a:uFillTx/>
                <a:latin typeface="+mj-lt"/>
                <a:ea typeface="+mn-ea"/>
                <a:cs typeface="+mn-cs"/>
              </a:rPr>
              <a:t>trùm</a:t>
            </a:r>
            <a:r>
              <a:rPr kumimoji="0" lang="en-US" sz="1100" b="1" i="0" u="none" strike="noStrike" kern="1200" cap="none" spc="0" normalizeH="0" baseline="0" noProof="0">
                <a:ln>
                  <a:noFill/>
                </a:ln>
                <a:solidFill>
                  <a:srgbClr val="000000"/>
                </a:solidFill>
                <a:effectLst/>
                <a:uLnTx/>
                <a:uFillTx/>
                <a:latin typeface="+mj-lt"/>
                <a:ea typeface="+mn-ea"/>
                <a:cs typeface="+mn-cs"/>
              </a:rPr>
              <a:t/>
            </a:r>
            <a:br>
              <a:rPr kumimoji="0" lang="en-US" sz="1100" b="1" i="0" u="none" strike="noStrike" kern="1200" cap="none" spc="0" normalizeH="0" baseline="0" noProof="0">
                <a:ln>
                  <a:noFill/>
                </a:ln>
                <a:solidFill>
                  <a:srgbClr val="000000"/>
                </a:solidFill>
                <a:effectLst/>
                <a:uLnTx/>
                <a:uFillTx/>
                <a:latin typeface="+mj-lt"/>
                <a:ea typeface="+mn-ea"/>
                <a:cs typeface="+mn-cs"/>
              </a:rPr>
            </a:br>
            <a:r>
              <a:rPr kumimoji="0" lang="vi-VN" sz="1100" b="0" i="0" u="none" strike="noStrike" kern="1200" cap="none" spc="0" normalizeH="0" baseline="0" noProof="0">
                <a:ln>
                  <a:noFill/>
                </a:ln>
                <a:solidFill>
                  <a:srgbClr val="000000"/>
                </a:solidFill>
                <a:effectLst/>
                <a:uLnTx/>
                <a:uFillTx/>
                <a:latin typeface="+mj-lt"/>
                <a:ea typeface="+mn-ea"/>
                <a:cs typeface="+mn-cs"/>
              </a:rPr>
              <a:t>Đảm bảo hòa nhập kinh tế và xã hội cho tất cả các </a:t>
            </a:r>
            <a:r>
              <a:rPr kumimoji="0" lang="en-US" sz="1100" b="0" i="0" u="none" strike="noStrike" kern="1200" cap="none" spc="0" normalizeH="0" baseline="0" noProof="0" err="1">
                <a:ln>
                  <a:noFill/>
                </a:ln>
                <a:solidFill>
                  <a:srgbClr val="000000"/>
                </a:solidFill>
                <a:effectLst/>
                <a:uLnTx/>
                <a:uFillTx/>
                <a:latin typeface="+mj-lt"/>
                <a:ea typeface="+mn-ea"/>
                <a:cs typeface="+mn-cs"/>
              </a:rPr>
              <a:t>tác</a:t>
            </a:r>
            <a:r>
              <a:rPr kumimoji="0" lang="en-US" sz="1100" b="0" i="0" u="none" strike="noStrike" kern="1200" cap="none" spc="0" normalizeH="0" baseline="0" noProof="0">
                <a:ln>
                  <a:noFill/>
                </a:ln>
                <a:solidFill>
                  <a:srgbClr val="000000"/>
                </a:solidFill>
                <a:effectLst/>
                <a:uLnTx/>
                <a:uFillTx/>
                <a:latin typeface="+mj-lt"/>
                <a:ea typeface="+mn-ea"/>
                <a:cs typeface="+mn-cs"/>
              </a:rPr>
              <a:t> </a:t>
            </a:r>
            <a:r>
              <a:rPr kumimoji="0" lang="en-US" sz="1100" b="0" i="0" u="none" strike="noStrike" kern="1200" cap="none" spc="0" normalizeH="0" baseline="0" noProof="0" err="1">
                <a:ln>
                  <a:noFill/>
                </a:ln>
                <a:solidFill>
                  <a:srgbClr val="000000"/>
                </a:solidFill>
                <a:effectLst/>
                <a:uLnTx/>
                <a:uFillTx/>
                <a:latin typeface="+mj-lt"/>
                <a:ea typeface="+mn-ea"/>
                <a:cs typeface="+mn-cs"/>
              </a:rPr>
              <a:t>nhân</a:t>
            </a:r>
            <a:r>
              <a:rPr kumimoji="0" lang="en-US" sz="1100" b="0" i="0" u="none" strike="noStrike" kern="1200" cap="none" spc="0" normalizeH="0" baseline="0" noProof="0">
                <a:ln>
                  <a:noFill/>
                </a:ln>
                <a:solidFill>
                  <a:srgbClr val="000000"/>
                </a:solidFill>
                <a:effectLst/>
                <a:uLnTx/>
                <a:uFillTx/>
                <a:latin typeface="+mj-lt"/>
                <a:ea typeface="+mn-ea"/>
                <a:cs typeface="+mn-cs"/>
              </a:rPr>
              <a:t> </a:t>
            </a:r>
            <a:r>
              <a:rPr kumimoji="0" lang="en-US" sz="1100" b="0" i="0" u="none" strike="noStrike" kern="1200" cap="none" spc="0" normalizeH="0" baseline="0" noProof="0" err="1">
                <a:ln>
                  <a:noFill/>
                </a:ln>
                <a:solidFill>
                  <a:srgbClr val="000000"/>
                </a:solidFill>
                <a:effectLst/>
                <a:uLnTx/>
                <a:uFillTx/>
                <a:latin typeface="+mj-lt"/>
                <a:ea typeface="+mn-ea"/>
                <a:cs typeface="+mn-cs"/>
              </a:rPr>
              <a:t>tham</a:t>
            </a:r>
            <a:r>
              <a:rPr kumimoji="0" lang="en-US" sz="1100" b="0" i="0" u="none" strike="noStrike" kern="1200" cap="none" spc="0" normalizeH="0" baseline="0" noProof="0">
                <a:ln>
                  <a:noFill/>
                </a:ln>
                <a:solidFill>
                  <a:srgbClr val="000000"/>
                </a:solidFill>
                <a:effectLst/>
                <a:uLnTx/>
                <a:uFillTx/>
                <a:latin typeface="+mj-lt"/>
                <a:ea typeface="+mn-ea"/>
                <a:cs typeface="+mn-cs"/>
              </a:rPr>
              <a:t> </a:t>
            </a:r>
            <a:r>
              <a:rPr kumimoji="0" lang="en-US" sz="1100" b="0" i="0" u="none" strike="noStrike" kern="1200" cap="none" spc="0" normalizeH="0" baseline="0" noProof="0" err="1">
                <a:ln>
                  <a:noFill/>
                </a:ln>
                <a:solidFill>
                  <a:srgbClr val="000000"/>
                </a:solidFill>
                <a:effectLst/>
                <a:uLnTx/>
                <a:uFillTx/>
                <a:latin typeface="+mj-lt"/>
                <a:ea typeface="+mn-ea"/>
                <a:cs typeface="+mn-cs"/>
              </a:rPr>
              <a:t>gia</a:t>
            </a:r>
            <a:r>
              <a:rPr kumimoji="0" lang="vi-VN" sz="1100" b="0" i="0" u="none" strike="noStrike" kern="1200" cap="none" spc="0" normalizeH="0" baseline="0" noProof="0">
                <a:ln>
                  <a:noFill/>
                </a:ln>
                <a:solidFill>
                  <a:srgbClr val="000000"/>
                </a:solidFill>
                <a:effectLst/>
                <a:uLnTx/>
                <a:uFillTx/>
                <a:latin typeface="+mj-lt"/>
                <a:ea typeface="+mn-ea"/>
                <a:cs typeface="+mn-cs"/>
              </a:rPr>
              <a:t> hệ thống lương thực, đặc biệt là các hộ sản xuất nhỏ, phụ nữ và thanh niên</a:t>
            </a:r>
            <a:r>
              <a:rPr kumimoji="0" lang="en-US" sz="1100" b="0" i="0" u="none" strike="noStrike" kern="1200" cap="none" spc="0" normalizeH="0" baseline="0" noProof="0">
                <a:ln>
                  <a:noFill/>
                </a:ln>
                <a:solidFill>
                  <a:srgbClr val="000000"/>
                </a:solidFill>
                <a:effectLst/>
                <a:uLnTx/>
                <a:uFillTx/>
                <a:latin typeface="+mj-lt"/>
                <a:ea typeface="+mn-ea"/>
                <a:cs typeface="+mn-cs"/>
              </a:rPr>
              <a:t>.</a:t>
            </a:r>
            <a:endParaRPr kumimoji="0" lang="en-US" sz="1100" b="0" i="0" u="none" strike="noStrike" kern="1200" cap="none" spc="0" normalizeH="0" baseline="0" noProof="0">
              <a:ln>
                <a:noFill/>
              </a:ln>
              <a:solidFill>
                <a:srgbClr val="000000"/>
              </a:solidFill>
              <a:effectLst/>
              <a:uLnTx/>
              <a:uFillTx/>
              <a:latin typeface="+mj-lt"/>
            </a:endParaRPr>
          </a:p>
        </p:txBody>
      </p:sp>
      <p:sp>
        <p:nvSpPr>
          <p:cNvPr id="17" name="Rectangle 16">
            <a:extLst>
              <a:ext uri="{FF2B5EF4-FFF2-40B4-BE49-F238E27FC236}">
                <a16:creationId xmlns:a16="http://schemas.microsoft.com/office/drawing/2014/main" id="{F231293A-654E-433B-8886-1EDA57789D3B}"/>
              </a:ext>
            </a:extLst>
          </p:cNvPr>
          <p:cNvSpPr/>
          <p:nvPr>
            <p:custDataLst>
              <p:tags r:id="rId5"/>
            </p:custDataLst>
          </p:nvPr>
        </p:nvSpPr>
        <p:spPr bwMode="gray">
          <a:xfrm>
            <a:off x="10020086" y="3295528"/>
            <a:ext cx="2086559" cy="1004265"/>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lang="en-US" sz="1100" b="1" err="1">
                <a:solidFill>
                  <a:srgbClr val="2D475A"/>
                </a:solidFill>
                <a:latin typeface="+mj-lt"/>
              </a:rPr>
              <a:t>Bền</a:t>
            </a:r>
            <a:r>
              <a:rPr lang="en-US" sz="1100" b="1">
                <a:solidFill>
                  <a:srgbClr val="2D475A"/>
                </a:solidFill>
                <a:latin typeface="+mj-lt"/>
              </a:rPr>
              <a:t> </a:t>
            </a:r>
            <a:r>
              <a:rPr lang="en-US" sz="1100" b="1" err="1">
                <a:solidFill>
                  <a:srgbClr val="2D475A"/>
                </a:solidFill>
                <a:latin typeface="+mj-lt"/>
              </a:rPr>
              <a:t>vững</a:t>
            </a:r>
            <a:r>
              <a:rPr kumimoji="0" lang="en-US" sz="1100" b="1" i="0" u="none" strike="noStrike" kern="1200" cap="none" spc="0" normalizeH="0" baseline="0" noProof="0">
                <a:ln>
                  <a:noFill/>
                </a:ln>
                <a:solidFill>
                  <a:srgbClr val="000000"/>
                </a:solidFill>
                <a:effectLst/>
                <a:uLnTx/>
                <a:uFillTx/>
                <a:latin typeface="+mj-lt"/>
                <a:ea typeface="+mn-ea"/>
                <a:cs typeface="+mn-cs"/>
              </a:rPr>
              <a:t/>
            </a:r>
            <a:br>
              <a:rPr kumimoji="0" lang="en-US" sz="1100" b="1" i="0" u="none" strike="noStrike" kern="1200" cap="none" spc="0" normalizeH="0" baseline="0" noProof="0">
                <a:ln>
                  <a:noFill/>
                </a:ln>
                <a:solidFill>
                  <a:srgbClr val="000000"/>
                </a:solidFill>
                <a:effectLst/>
                <a:uLnTx/>
                <a:uFillTx/>
                <a:latin typeface="+mj-lt"/>
                <a:ea typeface="+mn-ea"/>
                <a:cs typeface="+mn-cs"/>
              </a:rPr>
            </a:br>
            <a:r>
              <a:rPr kumimoji="0" lang="vi-VN" sz="1050" b="0" i="0" u="none" strike="noStrike" kern="1200" cap="none" spc="0" normalizeH="0" baseline="0" noProof="0">
                <a:ln>
                  <a:noFill/>
                </a:ln>
                <a:solidFill>
                  <a:srgbClr val="000000"/>
                </a:solidFill>
                <a:effectLst/>
                <a:uLnTx/>
                <a:uFillTx/>
                <a:latin typeface="+mj-lt"/>
                <a:ea typeface="+mn-ea"/>
                <a:cs typeface="+mn-cs"/>
              </a:rPr>
              <a:t>Giảm thiểu các tác động tiêu cực đến môi trường, bảo tồn các nguồn tài nguyên thiên nhiên khan hiếm và tăng cường khả năng chống chọi với các cú sốc trong tương lai</a:t>
            </a:r>
            <a:r>
              <a:rPr kumimoji="0" lang="en-US" sz="1050" b="0" i="0" u="none" strike="noStrike" kern="1200" cap="none" spc="0" normalizeH="0" baseline="0" noProof="0">
                <a:ln>
                  <a:noFill/>
                </a:ln>
                <a:solidFill>
                  <a:srgbClr val="000000"/>
                </a:solidFill>
                <a:effectLst/>
                <a:uLnTx/>
                <a:uFillTx/>
                <a:latin typeface="+mj-lt"/>
                <a:ea typeface="+mn-ea"/>
                <a:cs typeface="+mn-cs"/>
              </a:rPr>
              <a:t>.</a:t>
            </a:r>
          </a:p>
        </p:txBody>
      </p:sp>
      <p:sp>
        <p:nvSpPr>
          <p:cNvPr id="18" name="Rectangle 17">
            <a:extLst>
              <a:ext uri="{FF2B5EF4-FFF2-40B4-BE49-F238E27FC236}">
                <a16:creationId xmlns:a16="http://schemas.microsoft.com/office/drawing/2014/main" id="{8B87294F-FBD4-464F-AAF4-9742852BEE46}"/>
              </a:ext>
            </a:extLst>
          </p:cNvPr>
          <p:cNvSpPr/>
          <p:nvPr>
            <p:custDataLst>
              <p:tags r:id="rId6"/>
            </p:custDataLst>
          </p:nvPr>
        </p:nvSpPr>
        <p:spPr bwMode="gray">
          <a:xfrm>
            <a:off x="7821359" y="5745897"/>
            <a:ext cx="1956702" cy="1004265"/>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kumimoji="0" lang="en-US" sz="1100" b="1" i="0" u="none" strike="noStrike" kern="1200" cap="none" spc="0" normalizeH="0" baseline="0" noProof="0" err="1">
                <a:ln>
                  <a:noFill/>
                </a:ln>
                <a:solidFill>
                  <a:srgbClr val="2D475A"/>
                </a:solidFill>
                <a:effectLst/>
                <a:uLnTx/>
                <a:uFillTx/>
                <a:latin typeface="+mj-lt"/>
                <a:ea typeface="+mn-ea"/>
                <a:cs typeface="+mn-cs"/>
              </a:rPr>
              <a:t>Hiệu</a:t>
            </a:r>
            <a:r>
              <a:rPr kumimoji="0" lang="en-US" sz="1100" b="1" i="0" u="none" strike="noStrike" kern="1200" cap="none" spc="0" normalizeH="0" baseline="0" noProof="0">
                <a:ln>
                  <a:noFill/>
                </a:ln>
                <a:solidFill>
                  <a:srgbClr val="2D475A"/>
                </a:solidFill>
                <a:effectLst/>
                <a:uLnTx/>
                <a:uFillTx/>
                <a:latin typeface="+mj-lt"/>
                <a:ea typeface="+mn-ea"/>
                <a:cs typeface="+mn-cs"/>
              </a:rPr>
              <a:t> </a:t>
            </a:r>
            <a:r>
              <a:rPr kumimoji="0" lang="en-US" sz="1100" b="1" i="0" u="none" strike="noStrike" kern="1200" cap="none" spc="0" normalizeH="0" baseline="0" noProof="0" err="1">
                <a:ln>
                  <a:noFill/>
                </a:ln>
                <a:solidFill>
                  <a:srgbClr val="2D475A"/>
                </a:solidFill>
                <a:effectLst/>
                <a:uLnTx/>
                <a:uFillTx/>
                <a:latin typeface="+mj-lt"/>
                <a:ea typeface="+mn-ea"/>
                <a:cs typeface="+mn-cs"/>
              </a:rPr>
              <a:t>suất</a:t>
            </a:r>
            <a:r>
              <a:rPr kumimoji="0" lang="en-US" sz="1100" b="1" i="0" u="none" strike="noStrike" kern="1200" cap="none" spc="0" normalizeH="0" baseline="0" noProof="0">
                <a:ln>
                  <a:noFill/>
                </a:ln>
                <a:solidFill>
                  <a:srgbClr val="000000"/>
                </a:solidFill>
                <a:effectLst/>
                <a:uLnTx/>
                <a:uFillTx/>
                <a:latin typeface="+mj-lt"/>
                <a:ea typeface="+mn-ea"/>
                <a:cs typeface="+mn-cs"/>
              </a:rPr>
              <a:t/>
            </a:r>
            <a:br>
              <a:rPr kumimoji="0" lang="en-US" sz="1100" b="1" i="0" u="none" strike="noStrike" kern="1200" cap="none" spc="0" normalizeH="0" baseline="0" noProof="0">
                <a:ln>
                  <a:noFill/>
                </a:ln>
                <a:solidFill>
                  <a:srgbClr val="000000"/>
                </a:solidFill>
                <a:effectLst/>
                <a:uLnTx/>
                <a:uFillTx/>
                <a:latin typeface="+mj-lt"/>
                <a:ea typeface="+mn-ea"/>
                <a:cs typeface="+mn-cs"/>
              </a:rPr>
            </a:br>
            <a:r>
              <a:rPr kumimoji="0" lang="vi-VN" sz="1050" b="0" i="0" u="none" strike="noStrike" kern="1200" cap="none" spc="0" normalizeH="0" baseline="0" noProof="0">
                <a:ln>
                  <a:noFill/>
                </a:ln>
                <a:solidFill>
                  <a:srgbClr val="000000"/>
                </a:solidFill>
                <a:effectLst/>
                <a:uLnTx/>
                <a:uFillTx/>
                <a:latin typeface="+mj-lt"/>
                <a:ea typeface="+mn-ea"/>
                <a:cs typeface="+mn-cs"/>
              </a:rPr>
              <a:t>Đảm bảo rằng  lương thực được sản xuất </a:t>
            </a:r>
            <a:r>
              <a:rPr lang="en-US" sz="1050" err="1">
                <a:solidFill>
                  <a:srgbClr val="000000"/>
                </a:solidFill>
                <a:latin typeface="+mj-lt"/>
              </a:rPr>
              <a:t>đầy</a:t>
            </a:r>
            <a:r>
              <a:rPr lang="en-US" sz="1050">
                <a:solidFill>
                  <a:srgbClr val="000000"/>
                </a:solidFill>
                <a:latin typeface="+mj-lt"/>
              </a:rPr>
              <a:t> </a:t>
            </a:r>
            <a:r>
              <a:rPr lang="en-US" sz="1050" err="1">
                <a:solidFill>
                  <a:srgbClr val="000000"/>
                </a:solidFill>
                <a:latin typeface="+mj-lt"/>
              </a:rPr>
              <a:t>đủ</a:t>
            </a:r>
            <a:r>
              <a:rPr lang="en-US" sz="1050">
                <a:solidFill>
                  <a:srgbClr val="000000"/>
                </a:solidFill>
                <a:latin typeface="+mj-lt"/>
              </a:rPr>
              <a:t> </a:t>
            </a:r>
            <a:r>
              <a:rPr kumimoji="0" lang="vi-VN" sz="1050" b="0" i="0" u="none" strike="noStrike" kern="1200" cap="none" spc="0" normalizeH="0" baseline="0" noProof="0">
                <a:ln>
                  <a:noFill/>
                </a:ln>
                <a:solidFill>
                  <a:srgbClr val="000000"/>
                </a:solidFill>
                <a:effectLst/>
                <a:uLnTx/>
                <a:uFillTx/>
                <a:latin typeface="+mj-lt"/>
                <a:ea typeface="+mn-ea"/>
                <a:cs typeface="+mn-cs"/>
              </a:rPr>
              <a:t>và có sẵn cho dân số thế giới</a:t>
            </a:r>
            <a:r>
              <a:rPr kumimoji="0" lang="en-US" sz="1050" b="0" i="0" u="none" strike="noStrike" kern="1200" cap="none" spc="0" normalizeH="0" baseline="0" noProof="0">
                <a:ln>
                  <a:noFill/>
                </a:ln>
                <a:solidFill>
                  <a:srgbClr val="000000"/>
                </a:solidFill>
                <a:effectLst/>
                <a:uLnTx/>
                <a:uFillTx/>
                <a:latin typeface="+mj-lt"/>
                <a:ea typeface="+mn-ea"/>
                <a:cs typeface="+mn-cs"/>
              </a:rPr>
              <a:t>.</a:t>
            </a:r>
          </a:p>
        </p:txBody>
      </p:sp>
      <p:sp>
        <p:nvSpPr>
          <p:cNvPr id="19" name="Rectangle 18">
            <a:extLst>
              <a:ext uri="{FF2B5EF4-FFF2-40B4-BE49-F238E27FC236}">
                <a16:creationId xmlns:a16="http://schemas.microsoft.com/office/drawing/2014/main" id="{55E5A716-CB08-4329-9E0F-7183D7F1EA1F}"/>
              </a:ext>
            </a:extLst>
          </p:cNvPr>
          <p:cNvSpPr/>
          <p:nvPr>
            <p:custDataLst>
              <p:tags r:id="rId7"/>
            </p:custDataLst>
          </p:nvPr>
        </p:nvSpPr>
        <p:spPr bwMode="gray">
          <a:xfrm>
            <a:off x="10020087" y="5786052"/>
            <a:ext cx="1958400" cy="1004265"/>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kumimoji="0" lang="vi-VN" sz="1100" b="1" i="0" u="none" strike="noStrike" kern="1200" cap="none" spc="0" normalizeH="0" baseline="0" noProof="0">
                <a:ln>
                  <a:noFill/>
                </a:ln>
                <a:solidFill>
                  <a:srgbClr val="2D475A"/>
                </a:solidFill>
                <a:effectLst/>
                <a:uLnTx/>
                <a:uFillTx/>
                <a:latin typeface="+mj-lt"/>
                <a:ea typeface="+mn-ea"/>
                <a:cs typeface="+mn-cs"/>
              </a:rPr>
              <a:t>Dinh dưỡng và Sức khỏe</a:t>
            </a:r>
            <a:r>
              <a:rPr kumimoji="0" lang="en-US" sz="1100" b="1" i="0" u="none" strike="noStrike" kern="1200" cap="none" spc="0" normalizeH="0" baseline="0" noProof="0">
                <a:ln>
                  <a:noFill/>
                </a:ln>
                <a:solidFill>
                  <a:srgbClr val="000000"/>
                </a:solidFill>
                <a:effectLst/>
                <a:uLnTx/>
                <a:uFillTx/>
                <a:latin typeface="+mj-lt"/>
                <a:ea typeface="+mn-ea"/>
                <a:cs typeface="+mn-cs"/>
              </a:rPr>
              <a:t/>
            </a:r>
            <a:br>
              <a:rPr kumimoji="0" lang="en-US" sz="1100" b="1" i="0" u="none" strike="noStrike" kern="1200" cap="none" spc="0" normalizeH="0" baseline="0" noProof="0">
                <a:ln>
                  <a:noFill/>
                </a:ln>
                <a:solidFill>
                  <a:srgbClr val="000000"/>
                </a:solidFill>
                <a:effectLst/>
                <a:uLnTx/>
                <a:uFillTx/>
                <a:latin typeface="+mj-lt"/>
                <a:ea typeface="+mn-ea"/>
                <a:cs typeface="+mn-cs"/>
              </a:rPr>
            </a:br>
            <a:r>
              <a:rPr kumimoji="0" lang="vi-VN" sz="1050" b="0" i="0" u="none" strike="noStrike" kern="1200" cap="none" spc="0" normalizeH="0" baseline="0" noProof="0">
                <a:ln>
                  <a:noFill/>
                </a:ln>
                <a:solidFill>
                  <a:srgbClr val="000000"/>
                </a:solidFill>
                <a:effectLst/>
                <a:uLnTx/>
                <a:uFillTx/>
                <a:latin typeface="+mj-lt"/>
                <a:ea typeface="+mn-ea"/>
                <a:cs typeface="+mn-cs"/>
              </a:rPr>
              <a:t>Khuyến khích tiêu thụ nhiều loại thực phẩm lành mạnh, bổ dưỡng và an toàn</a:t>
            </a:r>
            <a:r>
              <a:rPr kumimoji="0" lang="en-US" sz="1050" b="0" i="0" u="none" strike="noStrike" kern="1200" cap="none" spc="0" normalizeH="0" baseline="0" noProof="0">
                <a:ln>
                  <a:noFill/>
                </a:ln>
                <a:solidFill>
                  <a:srgbClr val="000000"/>
                </a:solidFill>
                <a:effectLst/>
                <a:uLnTx/>
                <a:uFillTx/>
                <a:latin typeface="+mj-lt"/>
                <a:ea typeface="+mn-ea"/>
                <a:cs typeface="+mn-cs"/>
              </a:rPr>
              <a:t>.</a:t>
            </a:r>
          </a:p>
        </p:txBody>
      </p:sp>
      <p:pic>
        <p:nvPicPr>
          <p:cNvPr id="20" name="btfpPhotoGeneric230493">
            <a:extLst>
              <a:ext uri="{FF2B5EF4-FFF2-40B4-BE49-F238E27FC236}">
                <a16:creationId xmlns:a16="http://schemas.microsoft.com/office/drawing/2014/main" id="{782F8D3C-601F-4EE8-B8B0-46D28E3101E5}"/>
              </a:ext>
            </a:extLst>
          </p:cNvPr>
          <p:cNvPicPr>
            <a:picLocks noChangeAspect="1"/>
          </p:cNvPicPr>
          <p:nvPr>
            <p:custDataLst>
              <p:tags r:id="rId8"/>
            </p:custDataLst>
          </p:nvPr>
        </p:nvPicPr>
        <p:blipFill>
          <a:blip r:embed="rId13"/>
          <a:srcRect b="11056"/>
          <a:stretch>
            <a:fillRect/>
          </a:stretch>
        </p:blipFill>
        <p:spPr>
          <a:xfrm>
            <a:off x="10020086" y="2149822"/>
            <a:ext cx="1958400" cy="928391"/>
          </a:xfrm>
          <a:prstGeom prst="rect">
            <a:avLst/>
          </a:prstGeom>
        </p:spPr>
      </p:pic>
      <p:pic>
        <p:nvPicPr>
          <p:cNvPr id="21" name="Picture 4" descr="Grain &amp; Oilseeds | Cargill India">
            <a:extLst>
              <a:ext uri="{FF2B5EF4-FFF2-40B4-BE49-F238E27FC236}">
                <a16:creationId xmlns:a16="http://schemas.microsoft.com/office/drawing/2014/main" id="{704AE46A-3D2C-4457-AC88-8104F2921ABA}"/>
              </a:ext>
            </a:extLst>
          </p:cNvPr>
          <p:cNvPicPr>
            <a:picLocks noChangeAspect="1" noChangeArrowheads="1"/>
          </p:cNvPicPr>
          <p:nvPr>
            <p:custDataLst>
              <p:tags r:id="rId9"/>
            </p:custDataLst>
          </p:nvPr>
        </p:nvPicPr>
        <p:blipFill>
          <a:blip r:embed="rId14" cstate="print">
            <a:extLst>
              <a:ext uri="{28A0092B-C50C-407E-A947-70E740481C1C}">
                <a14:useLocalDpi xmlns:a14="http://schemas.microsoft.com/office/drawing/2010/main" val="0"/>
              </a:ext>
            </a:extLst>
          </a:blip>
          <a:srcRect l="15860" r="-1"/>
          <a:stretch>
            <a:fillRect/>
          </a:stretch>
        </p:blipFill>
        <p:spPr bwMode="auto">
          <a:xfrm>
            <a:off x="7829331" y="4667770"/>
            <a:ext cx="1958400" cy="9273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12 Things to Know Before You Become a Fruit Retailer in India">
            <a:extLst>
              <a:ext uri="{FF2B5EF4-FFF2-40B4-BE49-F238E27FC236}">
                <a16:creationId xmlns:a16="http://schemas.microsoft.com/office/drawing/2014/main" id="{4782B361-1F38-47D7-9A31-3A3A5978CC43}"/>
              </a:ext>
            </a:extLst>
          </p:cNvPr>
          <p:cNvPicPr>
            <a:picLocks noChangeAspect="1" noChangeArrowheads="1"/>
          </p:cNvPicPr>
          <p:nvPr>
            <p:custDataLst>
              <p:tags r:id="rId10"/>
            </p:custDataLst>
          </p:nvPr>
        </p:nvPicPr>
        <p:blipFill>
          <a:blip r:embed="rId15" cstate="print">
            <a:extLst>
              <a:ext uri="{28A0092B-C50C-407E-A947-70E740481C1C}">
                <a14:useLocalDpi xmlns:a14="http://schemas.microsoft.com/office/drawing/2010/main" val="0"/>
              </a:ext>
            </a:extLst>
          </a:blip>
          <a:srcRect l="-193" t="36815" r="193"/>
          <a:stretch>
            <a:fillRect/>
          </a:stretch>
        </p:blipFill>
        <p:spPr bwMode="auto">
          <a:xfrm>
            <a:off x="10020086" y="4667770"/>
            <a:ext cx="1958400" cy="9280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FD19EC6-7DE3-491D-9C98-3C404DDC30B6}"/>
              </a:ext>
            </a:extLst>
          </p:cNvPr>
          <p:cNvPicPr/>
          <p:nvPr/>
        </p:nvPicPr>
        <p:blipFill rotWithShape="1">
          <a:blip r:embed="rId16" cstate="print">
            <a:extLst>
              <a:ext uri="{28A0092B-C50C-407E-A947-70E740481C1C}">
                <a14:useLocalDpi xmlns:a14="http://schemas.microsoft.com/office/drawing/2010/main" val="0"/>
              </a:ext>
            </a:extLst>
          </a:blip>
          <a:srcRect l="1817" r="2370"/>
          <a:stretch/>
        </p:blipFill>
        <p:spPr>
          <a:xfrm>
            <a:off x="7821358" y="2142271"/>
            <a:ext cx="1956702" cy="935942"/>
          </a:xfrm>
          <a:prstGeom prst="rect">
            <a:avLst/>
          </a:prstGeom>
        </p:spPr>
      </p:pic>
      <p:sp>
        <p:nvSpPr>
          <p:cNvPr id="24" name="Isosceles Triangle 23">
            <a:extLst>
              <a:ext uri="{FF2B5EF4-FFF2-40B4-BE49-F238E27FC236}">
                <a16:creationId xmlns:a16="http://schemas.microsoft.com/office/drawing/2014/main" id="{09C956D8-656E-4D2C-92D4-DDAF15AC5BD6}"/>
              </a:ext>
            </a:extLst>
          </p:cNvPr>
          <p:cNvSpPr/>
          <p:nvPr/>
        </p:nvSpPr>
        <p:spPr>
          <a:xfrm rot="5400000">
            <a:off x="6419930" y="4296144"/>
            <a:ext cx="2166740" cy="230704"/>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2">
              <a:defRPr/>
            </a:pPr>
            <a:endParaRPr lang="en-GB" err="1">
              <a:solidFill>
                <a:srgbClr val="DFE3F5"/>
              </a:solidFill>
              <a:latin typeface="Arial"/>
              <a:cs typeface="Arial"/>
              <a:sym typeface="Arial"/>
            </a:endParaRPr>
          </a:p>
        </p:txBody>
      </p:sp>
      <p:sp>
        <p:nvSpPr>
          <p:cNvPr id="25" name="Isosceles Triangle 24">
            <a:extLst>
              <a:ext uri="{FF2B5EF4-FFF2-40B4-BE49-F238E27FC236}">
                <a16:creationId xmlns:a16="http://schemas.microsoft.com/office/drawing/2014/main" id="{D68500E3-CBE2-4ADD-82CE-C1865FBF9F01}"/>
              </a:ext>
            </a:extLst>
          </p:cNvPr>
          <p:cNvSpPr/>
          <p:nvPr/>
        </p:nvSpPr>
        <p:spPr>
          <a:xfrm rot="5400000">
            <a:off x="2838272" y="4296144"/>
            <a:ext cx="2166740" cy="230704"/>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2">
              <a:defRPr/>
            </a:pPr>
            <a:endParaRPr lang="en-GB" err="1">
              <a:solidFill>
                <a:srgbClr val="DFE3F5"/>
              </a:solidFill>
              <a:latin typeface="Arial"/>
              <a:cs typeface="Arial"/>
              <a:sym typeface="Arial"/>
            </a:endParaRPr>
          </a:p>
        </p:txBody>
      </p:sp>
      <p:cxnSp>
        <p:nvCxnSpPr>
          <p:cNvPr id="27" name="Straight Connector 26">
            <a:extLst>
              <a:ext uri="{FF2B5EF4-FFF2-40B4-BE49-F238E27FC236}">
                <a16:creationId xmlns:a16="http://schemas.microsoft.com/office/drawing/2014/main" id="{89C3C8A7-618D-43A6-A6F0-EC32B0D9C06F}"/>
              </a:ext>
            </a:extLst>
          </p:cNvPr>
          <p:cNvCxnSpPr/>
          <p:nvPr/>
        </p:nvCxnSpPr>
        <p:spPr>
          <a:xfrm>
            <a:off x="3383493" y="1430494"/>
            <a:ext cx="9671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E687FD7-F3A8-4A22-A9AE-3DD6FB9540C0}"/>
              </a:ext>
            </a:extLst>
          </p:cNvPr>
          <p:cNvCxnSpPr/>
          <p:nvPr/>
        </p:nvCxnSpPr>
        <p:spPr>
          <a:xfrm>
            <a:off x="7281754" y="1468132"/>
            <a:ext cx="75199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itel 1">
            <a:extLst>
              <a:ext uri="{FF2B5EF4-FFF2-40B4-BE49-F238E27FC236}">
                <a16:creationId xmlns:a16="http://schemas.microsoft.com/office/drawing/2014/main" id="{9B214665-A277-C008-C753-7B94D84DFB9D}"/>
              </a:ext>
            </a:extLst>
          </p:cNvPr>
          <p:cNvSpPr txBox="1">
            <a:spLocks/>
          </p:cNvSpPr>
          <p:nvPr/>
        </p:nvSpPr>
        <p:spPr>
          <a:xfrm>
            <a:off x="335357" y="6082"/>
            <a:ext cx="11521286" cy="807899"/>
          </a:xfrm>
          <a:prstGeom prst="rect">
            <a:avLst/>
          </a:prstGeom>
        </p:spPr>
        <p:txBody>
          <a:bodyPr vert="horz" lIns="91440" tIns="45720" rIns="91440" bIns="45720" rtlCol="0" anchor="b">
            <a:normAutofit fontScale="92500" lnSpcReduction="20000"/>
          </a:bodyPr>
          <a:lstStyle>
            <a:lvl1pPr>
              <a:lnSpc>
                <a:spcPct val="90000"/>
              </a:lnSpc>
              <a:spcBef>
                <a:spcPct val="0"/>
              </a:spcBef>
              <a:buNone/>
              <a:defRPr sz="2800" b="1">
                <a:solidFill>
                  <a:srgbClr val="002060"/>
                </a:solidFill>
                <a:latin typeface="Calibri" panose="020F0502020204030204" pitchFamily="34" charset="0"/>
                <a:ea typeface="+mj-ea"/>
                <a:cs typeface="Calibri" panose="020F0502020204030204" pitchFamily="34" charset="0"/>
              </a:defRPr>
            </a:lvl1pPr>
          </a:lstStyle>
          <a:p>
            <a:r>
              <a:rPr lang="vi-VN" sz="3200"/>
              <a:t>Chuyển đổi hệ thống lương thực toàn cầu đòi hỏi hệ sinh thái đổi mới</a:t>
            </a:r>
            <a:endParaRPr lang="en-US" sz="3200"/>
          </a:p>
        </p:txBody>
      </p:sp>
      <p:pic>
        <p:nvPicPr>
          <p:cNvPr id="2" name="Picture 1">
            <a:extLst>
              <a:ext uri="{FF2B5EF4-FFF2-40B4-BE49-F238E27FC236}">
                <a16:creationId xmlns:a16="http://schemas.microsoft.com/office/drawing/2014/main" id="{F49BEEED-2C9F-BE7E-6131-2A920A854B77}"/>
              </a:ext>
            </a:extLst>
          </p:cNvPr>
          <p:cNvPicPr>
            <a:picLocks noChangeAspect="1"/>
          </p:cNvPicPr>
          <p:nvPr/>
        </p:nvPicPr>
        <p:blipFill>
          <a:blip r:embed="rId17"/>
          <a:stretch>
            <a:fillRect/>
          </a:stretch>
        </p:blipFill>
        <p:spPr>
          <a:xfrm flipV="1">
            <a:off x="405353" y="6238602"/>
            <a:ext cx="936385" cy="327036"/>
          </a:xfrm>
          <a:prstGeom prst="rect">
            <a:avLst/>
          </a:prstGeom>
        </p:spPr>
      </p:pic>
    </p:spTree>
    <p:extLst>
      <p:ext uri="{BB962C8B-B14F-4D97-AF65-F5344CB8AC3E}">
        <p14:creationId xmlns:p14="http://schemas.microsoft.com/office/powerpoint/2010/main" val="183326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113FD13-96C1-4DFE-9859-A78929685197}"/>
              </a:ext>
            </a:extLst>
          </p:cNvPr>
          <p:cNvPicPr>
            <a:picLocks noChangeAspect="1"/>
          </p:cNvPicPr>
          <p:nvPr/>
        </p:nvPicPr>
        <p:blipFill>
          <a:blip r:embed="rId2"/>
          <a:stretch>
            <a:fillRect/>
          </a:stretch>
        </p:blipFill>
        <p:spPr>
          <a:xfrm>
            <a:off x="50799" y="371617"/>
            <a:ext cx="11997968" cy="5505165"/>
          </a:xfrm>
          <a:prstGeom prst="rect">
            <a:avLst/>
          </a:prstGeom>
        </p:spPr>
      </p:pic>
      <p:sp>
        <p:nvSpPr>
          <p:cNvPr id="2" name="Rectangle 1">
            <a:extLst>
              <a:ext uri="{FF2B5EF4-FFF2-40B4-BE49-F238E27FC236}">
                <a16:creationId xmlns:a16="http://schemas.microsoft.com/office/drawing/2014/main" id="{E2BBC87A-0AA4-2635-C255-5ABBD32C69E1}"/>
              </a:ext>
            </a:extLst>
          </p:cNvPr>
          <p:cNvSpPr/>
          <p:nvPr/>
        </p:nvSpPr>
        <p:spPr>
          <a:xfrm>
            <a:off x="6784622" y="2743200"/>
            <a:ext cx="5068711"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a:ln w="0"/>
                <a:solidFill>
                  <a:schemeClr val="accent1">
                    <a:lumMod val="75000"/>
                  </a:schemeClr>
                </a:solidFill>
                <a:effectLst>
                  <a:outerShdw blurRad="38100" dist="19050" dir="2700000" algn="tl" rotWithShape="0">
                    <a:schemeClr val="dk1">
                      <a:alpha val="40000"/>
                    </a:schemeClr>
                  </a:outerShdw>
                </a:effectLst>
                <a:latin typeface="Calibri"/>
                <a:cs typeface="Calibri"/>
              </a:rPr>
              <a:t>T</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rung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lập</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đa bên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và</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cạnh</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tranh </a:t>
            </a:r>
            <a:r>
              <a:rPr lang="en-US"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tập</a:t>
            </a:r>
            <a:r>
              <a:rPr lang="en-US">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en-US"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trung</a:t>
            </a:r>
            <a:r>
              <a:rPr lang="en-US">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vào</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các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giải</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pháp</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dựa</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trên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thị</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trường</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a:t>
            </a:r>
            <a:endParaRPr lang="en-US">
              <a:ln w="0"/>
              <a:solidFill>
                <a:schemeClr val="accent1">
                  <a:lumMod val="75000"/>
                </a:schemeClr>
              </a:solidFill>
              <a:effectLst>
                <a:outerShdw blurRad="38100" dist="19050" dir="2700000" algn="tl" rotWithShape="0">
                  <a:prstClr val="black">
                    <a:alpha val="40000"/>
                  </a:prstClr>
                </a:outerShdw>
              </a:effectLst>
              <a:latin typeface="Calibri"/>
              <a:cs typeface="Calibri"/>
            </a:endParaRPr>
          </a:p>
          <a:p>
            <a:pPr marL="285750" indent="-285750">
              <a:buFont typeface="Arial" panose="020B0604020202020204" pitchFamily="34" charset="0"/>
              <a:buChar char="•"/>
            </a:pP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Thúc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đẩy</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và</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phát</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triển</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đổi</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mới</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hệ</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thống</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thực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phẩm</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để</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có</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tác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động</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cục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bộ</a:t>
            </a:r>
            <a:endParaRPr lang="en-US" err="1">
              <a:ln w="0"/>
              <a:solidFill>
                <a:schemeClr val="accent1">
                  <a:lumMod val="75000"/>
                </a:schemeClr>
              </a:solidFill>
              <a:effectLst>
                <a:outerShdw blurRad="38100" dist="19050" dir="2700000" algn="tl" rotWithShape="0">
                  <a:prstClr val="black">
                    <a:alpha val="40000"/>
                  </a:prstClr>
                </a:outerShdw>
              </a:effectLst>
              <a:latin typeface="Calibri"/>
              <a:cs typeface="Calibri"/>
            </a:endParaRPr>
          </a:p>
          <a:p>
            <a:pPr marL="285750" indent="-285750">
              <a:buFont typeface="Arial" panose="020B0604020202020204" pitchFamily="34" charset="0"/>
              <a:buChar char="•"/>
            </a:pP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Hỗ</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trợ</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cung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cấp</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và</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áp</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dụng</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các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đổi</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mới</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công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nghệ</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trên quy mô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lớn</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a:t>
            </a:r>
            <a:endParaRPr lang="en-US">
              <a:ln w="0"/>
              <a:solidFill>
                <a:schemeClr val="accent1">
                  <a:lumMod val="75000"/>
                </a:schemeClr>
              </a:solidFill>
              <a:effectLst>
                <a:outerShdw blurRad="38100" dist="19050" dir="2700000" algn="tl" rotWithShape="0">
                  <a:prstClr val="black">
                    <a:alpha val="40000"/>
                  </a:prstClr>
                </a:outerShdw>
              </a:effectLst>
              <a:latin typeface="Calibri"/>
              <a:cs typeface="Calibri"/>
            </a:endParaRPr>
          </a:p>
          <a:p>
            <a:pPr marL="285750" indent="-285750">
              <a:buFont typeface="Arial" panose="020B0604020202020204" pitchFamily="34" charset="0"/>
              <a:buChar char="•"/>
            </a:pP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Phát</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triển</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một</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cộng</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đồng</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thực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hành</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để</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chia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sẻ</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học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hỏi</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và</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xây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dựng</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 năng </a:t>
            </a:r>
            <a:r>
              <a:rPr lang="vi-VN" err="1">
                <a:ln w="0"/>
                <a:solidFill>
                  <a:schemeClr val="accent1">
                    <a:lumMod val="75000"/>
                  </a:schemeClr>
                </a:solidFill>
                <a:effectLst>
                  <a:outerShdw blurRad="38100" dist="19050" dir="2700000" algn="tl" rotWithShape="0">
                    <a:schemeClr val="dk1">
                      <a:alpha val="40000"/>
                    </a:schemeClr>
                  </a:outerShdw>
                </a:effectLst>
                <a:latin typeface="Calibri"/>
                <a:cs typeface="Calibri"/>
              </a:rPr>
              <a:t>lực</a:t>
            </a:r>
            <a:r>
              <a:rPr lang="vi-VN">
                <a:ln w="0"/>
                <a:solidFill>
                  <a:schemeClr val="accent1">
                    <a:lumMod val="75000"/>
                  </a:schemeClr>
                </a:solidFill>
                <a:effectLst>
                  <a:outerShdw blurRad="38100" dist="19050" dir="2700000" algn="tl" rotWithShape="0">
                    <a:schemeClr val="dk1">
                      <a:alpha val="40000"/>
                    </a:schemeClr>
                  </a:outerShdw>
                </a:effectLst>
                <a:latin typeface="Calibri"/>
                <a:cs typeface="Calibri"/>
              </a:rPr>
              <a:t>.</a:t>
            </a:r>
            <a:endParaRPr lang="en-US">
              <a:ln w="0"/>
              <a:solidFill>
                <a:schemeClr val="accent1">
                  <a:lumMod val="75000"/>
                </a:schemeClr>
              </a:solidFill>
              <a:effectLst>
                <a:outerShdw blurRad="38100" dist="19050" dir="2700000" algn="tl" rotWithShape="0">
                  <a:prstClr val="black">
                    <a:alpha val="40000"/>
                  </a:prstClr>
                </a:outerShdw>
              </a:effectLst>
              <a:latin typeface="Calibri"/>
              <a:cs typeface="Calibri"/>
            </a:endParaRPr>
          </a:p>
        </p:txBody>
      </p:sp>
      <p:sp>
        <p:nvSpPr>
          <p:cNvPr id="3" name="Rectangle 2">
            <a:extLst>
              <a:ext uri="{FF2B5EF4-FFF2-40B4-BE49-F238E27FC236}">
                <a16:creationId xmlns:a16="http://schemas.microsoft.com/office/drawing/2014/main" id="{E31C5025-742B-5B31-CE72-6134125420D9}"/>
              </a:ext>
            </a:extLst>
          </p:cNvPr>
          <p:cNvSpPr/>
          <p:nvPr/>
        </p:nvSpPr>
        <p:spPr>
          <a:xfrm>
            <a:off x="338667" y="1207911"/>
            <a:ext cx="7112000" cy="970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err="1">
                <a:solidFill>
                  <a:schemeClr val="accent1">
                    <a:lumMod val="75000"/>
                  </a:schemeClr>
                </a:solidFill>
                <a:latin typeface="Calibri"/>
                <a:cs typeface="Calibri"/>
              </a:rPr>
              <a:t>Tận</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dụng</a:t>
            </a:r>
            <a:r>
              <a:rPr lang="vi-VN">
                <a:solidFill>
                  <a:schemeClr val="accent1">
                    <a:lumMod val="75000"/>
                  </a:schemeClr>
                </a:solidFill>
                <a:latin typeface="Calibri"/>
                <a:cs typeface="Calibri"/>
              </a:rPr>
              <a:t> công </a:t>
            </a:r>
            <a:r>
              <a:rPr lang="vi-VN" err="1">
                <a:solidFill>
                  <a:schemeClr val="accent1">
                    <a:lumMod val="75000"/>
                  </a:schemeClr>
                </a:solidFill>
                <a:latin typeface="Calibri"/>
                <a:cs typeface="Calibri"/>
              </a:rPr>
              <a:t>nghệ</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và</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đổi</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mới</a:t>
            </a:r>
            <a:r>
              <a:rPr lang="vi-VN">
                <a:solidFill>
                  <a:schemeClr val="accent1">
                    <a:lumMod val="75000"/>
                  </a:schemeClr>
                </a:solidFill>
                <a:latin typeface="Calibri"/>
                <a:cs typeface="Calibri"/>
              </a:rPr>
              <a:t> </a:t>
            </a:r>
            <a:r>
              <a:rPr lang="en-US" err="1">
                <a:solidFill>
                  <a:schemeClr val="accent1">
                    <a:lumMod val="75000"/>
                  </a:schemeClr>
                </a:solidFill>
                <a:latin typeface="Calibri"/>
                <a:cs typeface="Calibri"/>
              </a:rPr>
              <a:t>quy</a:t>
            </a:r>
            <a:r>
              <a:rPr lang="en-US">
                <a:solidFill>
                  <a:schemeClr val="accent1">
                    <a:lumMod val="75000"/>
                  </a:schemeClr>
                </a:solidFill>
                <a:latin typeface="Calibri"/>
                <a:cs typeface="Calibri"/>
              </a:rPr>
              <a:t> </a:t>
            </a:r>
            <a:r>
              <a:rPr lang="en-US" err="1">
                <a:solidFill>
                  <a:schemeClr val="accent1">
                    <a:lumMod val="75000"/>
                  </a:schemeClr>
                </a:solidFill>
                <a:latin typeface="Calibri"/>
                <a:cs typeface="Calibri"/>
              </a:rPr>
              <a:t>mô</a:t>
            </a:r>
            <a:r>
              <a:rPr lang="en-US">
                <a:solidFill>
                  <a:schemeClr val="accent1">
                    <a:lumMod val="75000"/>
                  </a:schemeClr>
                </a:solidFill>
                <a:latin typeface="Calibri"/>
                <a:cs typeface="Calibri"/>
              </a:rPr>
              <a:t> </a:t>
            </a:r>
            <a:r>
              <a:rPr lang="en-US" err="1">
                <a:solidFill>
                  <a:schemeClr val="accent1">
                    <a:lumMod val="75000"/>
                  </a:schemeClr>
                </a:solidFill>
                <a:latin typeface="Calibri"/>
                <a:cs typeface="Calibri"/>
              </a:rPr>
              <a:t>lớn</a:t>
            </a:r>
            <a:r>
              <a:rPr lang="en-US">
                <a:solidFill>
                  <a:schemeClr val="accent1">
                    <a:lumMod val="75000"/>
                  </a:schemeClr>
                </a:solidFill>
                <a:latin typeface="Calibri"/>
                <a:cs typeface="Calibri"/>
              </a:rPr>
              <a:t> </a:t>
            </a:r>
            <a:r>
              <a:rPr lang="vi-VN">
                <a:solidFill>
                  <a:schemeClr val="accent1">
                    <a:lumMod val="75000"/>
                  </a:schemeClr>
                </a:solidFill>
                <a:latin typeface="Calibri"/>
                <a:cs typeface="Calibri"/>
              </a:rPr>
              <a:t>hơn </a:t>
            </a:r>
            <a:r>
              <a:rPr lang="vi-VN" err="1">
                <a:solidFill>
                  <a:schemeClr val="accent1">
                    <a:lumMod val="75000"/>
                  </a:schemeClr>
                </a:solidFill>
                <a:latin typeface="Calibri"/>
                <a:cs typeface="Calibri"/>
              </a:rPr>
              <a:t>để</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củng</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cố</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hệ</a:t>
            </a:r>
            <a:r>
              <a:rPr lang="vi-VN">
                <a:solidFill>
                  <a:schemeClr val="accent1">
                    <a:lumMod val="75000"/>
                  </a:schemeClr>
                </a:solidFill>
                <a:latin typeface="Calibri"/>
                <a:cs typeface="Calibri"/>
              </a:rPr>
              <a:t> sinh </a:t>
            </a:r>
            <a:r>
              <a:rPr lang="vi-VN" err="1">
                <a:solidFill>
                  <a:schemeClr val="accent1">
                    <a:lumMod val="75000"/>
                  </a:schemeClr>
                </a:solidFill>
                <a:latin typeface="Calibri"/>
                <a:cs typeface="Calibri"/>
              </a:rPr>
              <a:t>thái</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đổi</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mới</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tại</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địa</a:t>
            </a:r>
            <a:r>
              <a:rPr lang="vi-VN">
                <a:solidFill>
                  <a:schemeClr val="accent1">
                    <a:lumMod val="75000"/>
                  </a:schemeClr>
                </a:solidFill>
                <a:latin typeface="Calibri"/>
                <a:cs typeface="Calibri"/>
              </a:rPr>
              <a:t> phương </a:t>
            </a:r>
            <a:r>
              <a:rPr lang="vi-VN" err="1">
                <a:solidFill>
                  <a:schemeClr val="accent1">
                    <a:lumMod val="75000"/>
                  </a:schemeClr>
                </a:solidFill>
                <a:latin typeface="Calibri"/>
                <a:cs typeface="Calibri"/>
              </a:rPr>
              <a:t>và</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đẩy</a:t>
            </a:r>
            <a:r>
              <a:rPr lang="vi-VN">
                <a:solidFill>
                  <a:schemeClr val="accent1">
                    <a:lumMod val="75000"/>
                  </a:schemeClr>
                </a:solidFill>
                <a:latin typeface="Calibri"/>
                <a:cs typeface="Calibri"/>
              </a:rPr>
              <a:t> nhanh </a:t>
            </a:r>
            <a:r>
              <a:rPr lang="vi-VN" err="1">
                <a:solidFill>
                  <a:schemeClr val="accent1">
                    <a:lumMod val="75000"/>
                  </a:schemeClr>
                </a:solidFill>
                <a:latin typeface="Calibri"/>
                <a:cs typeface="Calibri"/>
              </a:rPr>
              <a:t>quá</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trình</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chuyển</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đổi</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hệ</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thống</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thực</a:t>
            </a:r>
            <a:r>
              <a:rPr lang="vi-VN">
                <a:solidFill>
                  <a:schemeClr val="accent1">
                    <a:lumMod val="75000"/>
                  </a:schemeClr>
                </a:solidFill>
                <a:latin typeface="Calibri"/>
                <a:cs typeface="Calibri"/>
              </a:rPr>
              <a:t> </a:t>
            </a:r>
            <a:r>
              <a:rPr lang="vi-VN" err="1">
                <a:solidFill>
                  <a:schemeClr val="accent1">
                    <a:lumMod val="75000"/>
                  </a:schemeClr>
                </a:solidFill>
                <a:latin typeface="Calibri"/>
                <a:cs typeface="Calibri"/>
              </a:rPr>
              <a:t>phẩm</a:t>
            </a:r>
            <a:r>
              <a:rPr lang="vi-VN">
                <a:solidFill>
                  <a:schemeClr val="accent1">
                    <a:lumMod val="75000"/>
                  </a:schemeClr>
                </a:solidFill>
                <a:latin typeface="Calibri"/>
                <a:cs typeface="Calibri"/>
              </a:rPr>
              <a:t>.</a:t>
            </a:r>
            <a:endParaRPr lang="en-US">
              <a:solidFill>
                <a:schemeClr val="accent1">
                  <a:lumMod val="75000"/>
                </a:schemeClr>
              </a:solidFill>
              <a:latin typeface="Calibri"/>
              <a:cs typeface="Calibri"/>
            </a:endParaRPr>
          </a:p>
        </p:txBody>
      </p:sp>
      <p:sp>
        <p:nvSpPr>
          <p:cNvPr id="4" name="Rectangle 3">
            <a:extLst>
              <a:ext uri="{FF2B5EF4-FFF2-40B4-BE49-F238E27FC236}">
                <a16:creationId xmlns:a16="http://schemas.microsoft.com/office/drawing/2014/main" id="{EDB4FACB-2081-01F3-A706-1B09D650871D}"/>
              </a:ext>
            </a:extLst>
          </p:cNvPr>
          <p:cNvSpPr/>
          <p:nvPr/>
        </p:nvSpPr>
        <p:spPr>
          <a:xfrm>
            <a:off x="338667" y="553156"/>
            <a:ext cx="7112000" cy="654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n w="0"/>
                <a:solidFill>
                  <a:srgbClr val="002060"/>
                </a:solidFill>
                <a:effectLst>
                  <a:outerShdw blurRad="38100" dist="25400" dir="5400000" algn="ctr" rotWithShape="0">
                    <a:srgbClr val="6E747A">
                      <a:alpha val="43000"/>
                    </a:srgbClr>
                  </a:outerShdw>
                </a:effectLst>
                <a:latin typeface="Calibri"/>
                <a:cs typeface="Calibri"/>
              </a:rPr>
              <a:t>Các </a:t>
            </a:r>
            <a:r>
              <a:rPr lang="en-US" sz="3200" b="1" err="1">
                <a:ln w="0"/>
                <a:solidFill>
                  <a:srgbClr val="002060"/>
                </a:solidFill>
                <a:effectLst>
                  <a:outerShdw blurRad="38100" dist="25400" dir="5400000" algn="ctr" rotWithShape="0">
                    <a:srgbClr val="6E747A">
                      <a:alpha val="43000"/>
                    </a:srgbClr>
                  </a:outerShdw>
                </a:effectLst>
                <a:latin typeface="Calibri"/>
                <a:cs typeface="Calibri"/>
              </a:rPr>
              <a:t>trung</a:t>
            </a:r>
            <a:r>
              <a:rPr lang="en-US" sz="3200" b="1">
                <a:ln w="0"/>
                <a:solidFill>
                  <a:srgbClr val="002060"/>
                </a:solidFill>
                <a:effectLst>
                  <a:outerShdw blurRad="38100" dist="25400" dir="5400000" algn="ctr" rotWithShape="0">
                    <a:srgbClr val="6E747A">
                      <a:alpha val="43000"/>
                    </a:srgbClr>
                  </a:outerShdw>
                </a:effectLst>
                <a:latin typeface="Calibri"/>
                <a:cs typeface="Calibri"/>
              </a:rPr>
              <a:t> </a:t>
            </a:r>
            <a:r>
              <a:rPr lang="en-US" sz="3200" b="1" err="1">
                <a:ln w="0"/>
                <a:solidFill>
                  <a:srgbClr val="002060"/>
                </a:solidFill>
                <a:effectLst>
                  <a:outerShdw blurRad="38100" dist="25400" dir="5400000" algn="ctr" rotWithShape="0">
                    <a:srgbClr val="6E747A">
                      <a:alpha val="43000"/>
                    </a:srgbClr>
                  </a:outerShdw>
                </a:effectLst>
                <a:latin typeface="Calibri"/>
                <a:cs typeface="Calibri"/>
              </a:rPr>
              <a:t>tâm</a:t>
            </a:r>
            <a:r>
              <a:rPr lang="en-US" sz="3200" b="1">
                <a:ln w="0"/>
                <a:solidFill>
                  <a:srgbClr val="002060"/>
                </a:solidFill>
                <a:effectLst>
                  <a:outerShdw blurRad="38100" dist="25400" dir="5400000" algn="ctr" rotWithShape="0">
                    <a:srgbClr val="6E747A">
                      <a:alpha val="43000"/>
                    </a:srgbClr>
                  </a:outerShdw>
                </a:effectLst>
                <a:latin typeface="Calibri"/>
                <a:cs typeface="Calibri"/>
              </a:rPr>
              <a:t> </a:t>
            </a:r>
            <a:r>
              <a:rPr lang="en-US" sz="3200" b="1" err="1">
                <a:ln w="0"/>
                <a:solidFill>
                  <a:srgbClr val="002060"/>
                </a:solidFill>
                <a:effectLst>
                  <a:outerShdw blurRad="38100" dist="25400" dir="5400000" algn="ctr" rotWithShape="0">
                    <a:srgbClr val="6E747A">
                      <a:alpha val="43000"/>
                    </a:srgbClr>
                  </a:outerShdw>
                </a:effectLst>
                <a:latin typeface="Calibri"/>
                <a:cs typeface="Calibri"/>
              </a:rPr>
              <a:t>đổi</a:t>
            </a:r>
            <a:r>
              <a:rPr lang="en-US" sz="3200" b="1">
                <a:ln w="0"/>
                <a:solidFill>
                  <a:srgbClr val="002060"/>
                </a:solidFill>
                <a:effectLst>
                  <a:outerShdw blurRad="38100" dist="25400" dir="5400000" algn="ctr" rotWithShape="0">
                    <a:srgbClr val="6E747A">
                      <a:alpha val="43000"/>
                    </a:srgbClr>
                  </a:outerShdw>
                </a:effectLst>
                <a:latin typeface="Calibri"/>
                <a:cs typeface="Calibri"/>
              </a:rPr>
              <a:t> </a:t>
            </a:r>
            <a:r>
              <a:rPr lang="en-US" sz="3200" b="1" err="1">
                <a:ln w="0"/>
                <a:solidFill>
                  <a:srgbClr val="002060"/>
                </a:solidFill>
                <a:effectLst>
                  <a:outerShdw blurRad="38100" dist="25400" dir="5400000" algn="ctr" rotWithShape="0">
                    <a:srgbClr val="6E747A">
                      <a:alpha val="43000"/>
                    </a:srgbClr>
                  </a:outerShdw>
                </a:effectLst>
                <a:latin typeface="Calibri"/>
                <a:cs typeface="Calibri"/>
              </a:rPr>
              <a:t>mới</a:t>
            </a:r>
            <a:r>
              <a:rPr lang="en-US" sz="3200" b="1">
                <a:ln w="0"/>
                <a:solidFill>
                  <a:srgbClr val="002060"/>
                </a:solidFill>
                <a:effectLst>
                  <a:outerShdw blurRad="38100" dist="25400" dir="5400000" algn="ctr" rotWithShape="0">
                    <a:srgbClr val="6E747A">
                      <a:alpha val="43000"/>
                    </a:srgbClr>
                  </a:outerShdw>
                </a:effectLst>
                <a:latin typeface="Calibri"/>
                <a:cs typeface="Calibri"/>
              </a:rPr>
              <a:t> </a:t>
            </a:r>
            <a:r>
              <a:rPr lang="en-US" sz="3200" b="1" err="1">
                <a:ln w="0"/>
                <a:solidFill>
                  <a:srgbClr val="002060"/>
                </a:solidFill>
                <a:effectLst>
                  <a:outerShdw blurRad="38100" dist="25400" dir="5400000" algn="ctr" rotWithShape="0">
                    <a:srgbClr val="6E747A">
                      <a:alpha val="43000"/>
                    </a:srgbClr>
                  </a:outerShdw>
                </a:effectLst>
                <a:latin typeface="Calibri"/>
                <a:cs typeface="Calibri"/>
              </a:rPr>
              <a:t>thực</a:t>
            </a:r>
            <a:r>
              <a:rPr lang="en-US" sz="3200" b="1">
                <a:ln w="0"/>
                <a:solidFill>
                  <a:srgbClr val="002060"/>
                </a:solidFill>
                <a:effectLst>
                  <a:outerShdw blurRad="38100" dist="25400" dir="5400000" algn="ctr" rotWithShape="0">
                    <a:srgbClr val="6E747A">
                      <a:alpha val="43000"/>
                    </a:srgbClr>
                  </a:outerShdw>
                </a:effectLst>
                <a:latin typeface="Calibri"/>
                <a:cs typeface="Calibri"/>
              </a:rPr>
              <a:t> </a:t>
            </a:r>
            <a:r>
              <a:rPr lang="en-US" sz="3200" b="1" err="1">
                <a:ln w="0"/>
                <a:solidFill>
                  <a:srgbClr val="002060"/>
                </a:solidFill>
                <a:effectLst>
                  <a:outerShdw blurRad="38100" dist="25400" dir="5400000" algn="ctr" rotWithShape="0">
                    <a:srgbClr val="6E747A">
                      <a:alpha val="43000"/>
                    </a:srgbClr>
                  </a:outerShdw>
                </a:effectLst>
                <a:latin typeface="Calibri"/>
                <a:cs typeface="Calibri"/>
              </a:rPr>
              <a:t>phẩm</a:t>
            </a:r>
            <a:endParaRPr lang="en-US" sz="3200" b="1">
              <a:ln w="0"/>
              <a:solidFill>
                <a:srgbClr val="002060"/>
              </a:solidFill>
              <a:effectLst>
                <a:outerShdw blurRad="38100" dist="25400" dir="5400000" algn="ctr" rotWithShape="0">
                  <a:srgbClr val="6E747A">
                    <a:alpha val="43000"/>
                  </a:srgbClr>
                </a:outerShdw>
              </a:effectLst>
              <a:latin typeface="Calibri"/>
              <a:cs typeface="Calibri"/>
            </a:endParaRPr>
          </a:p>
        </p:txBody>
      </p:sp>
    </p:spTree>
    <p:extLst>
      <p:ext uri="{BB962C8B-B14F-4D97-AF65-F5344CB8AC3E}">
        <p14:creationId xmlns:p14="http://schemas.microsoft.com/office/powerpoint/2010/main" val="22118898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20522"/>
</p:tagLst>
</file>

<file path=ppt/tags/tag10.xml><?xml version="1.0" encoding="utf-8"?>
<p:tagLst xmlns:a="http://schemas.openxmlformats.org/drawingml/2006/main" xmlns:r="http://schemas.openxmlformats.org/officeDocument/2006/relationships" xmlns:p="http://schemas.openxmlformats.org/presentationml/2006/main">
  <p:tag name="AS_UNIQUEID" val="20535"/>
</p:tagLst>
</file>

<file path=ppt/tags/tag2.xml><?xml version="1.0" encoding="utf-8"?>
<p:tagLst xmlns:a="http://schemas.openxmlformats.org/drawingml/2006/main" xmlns:r="http://schemas.openxmlformats.org/officeDocument/2006/relationships" xmlns:p="http://schemas.openxmlformats.org/presentationml/2006/main">
  <p:tag name="AS_UNIQUEID" val="20522"/>
</p:tagLst>
</file>

<file path=ppt/tags/tag3.xml><?xml version="1.0" encoding="utf-8"?>
<p:tagLst xmlns:a="http://schemas.openxmlformats.org/drawingml/2006/main" xmlns:r="http://schemas.openxmlformats.org/officeDocument/2006/relationships" xmlns:p="http://schemas.openxmlformats.org/presentationml/2006/main">
  <p:tag name="AS_UNIQUEID" val="20522"/>
</p:tagLst>
</file>

<file path=ppt/tags/tag4.xml><?xml version="1.0" encoding="utf-8"?>
<p:tagLst xmlns:a="http://schemas.openxmlformats.org/drawingml/2006/main" xmlns:r="http://schemas.openxmlformats.org/officeDocument/2006/relationships" xmlns:p="http://schemas.openxmlformats.org/presentationml/2006/main">
  <p:tag name="AS_UNIQUEID" val="20524"/>
</p:tagLst>
</file>

<file path=ppt/tags/tag5.xml><?xml version="1.0" encoding="utf-8"?>
<p:tagLst xmlns:a="http://schemas.openxmlformats.org/drawingml/2006/main" xmlns:r="http://schemas.openxmlformats.org/officeDocument/2006/relationships" xmlns:p="http://schemas.openxmlformats.org/presentationml/2006/main">
  <p:tag name="AS_UNIQUEID" val="20525"/>
</p:tagLst>
</file>

<file path=ppt/tags/tag6.xml><?xml version="1.0" encoding="utf-8"?>
<p:tagLst xmlns:a="http://schemas.openxmlformats.org/drawingml/2006/main" xmlns:r="http://schemas.openxmlformats.org/officeDocument/2006/relationships" xmlns:p="http://schemas.openxmlformats.org/presentationml/2006/main">
  <p:tag name="AS_UNIQUEID" val="20526"/>
</p:tagLst>
</file>

<file path=ppt/tags/tag7.xml><?xml version="1.0" encoding="utf-8"?>
<p:tagLst xmlns:a="http://schemas.openxmlformats.org/drawingml/2006/main" xmlns:r="http://schemas.openxmlformats.org/officeDocument/2006/relationships" xmlns:p="http://schemas.openxmlformats.org/presentationml/2006/main">
  <p:tag name="AS_UNIQUEID" val="20527"/>
</p:tagLst>
</file>

<file path=ppt/tags/tag8.xml><?xml version="1.0" encoding="utf-8"?>
<p:tagLst xmlns:a="http://schemas.openxmlformats.org/drawingml/2006/main" xmlns:r="http://schemas.openxmlformats.org/officeDocument/2006/relationships" xmlns:p="http://schemas.openxmlformats.org/presentationml/2006/main">
  <p:tag name="AS_UNIQUEID" val="20533"/>
  <p:tag name="BTFPCENTERX" val="49.4382"/>
  <p:tag name="BTFPCENTERY" val="35.91549"/>
  <p:tag name="BTFPHEIGHT" val="91.66637"/>
  <p:tag name="BTFPLAYOUTANCHOREBOTTOM" val="False"/>
  <p:tag name="BTFPLAYOUTANCHORELEFT" val="True"/>
  <p:tag name="BTFPLAYOUTANCHORERIGHT" val="True"/>
  <p:tag name="BTFPLAYOUTANCHORETOP" val="True"/>
  <p:tag name="BTFPWIDTH" val="193.3697"/>
</p:tagLst>
</file>

<file path=ppt/tags/tag9.xml><?xml version="1.0" encoding="utf-8"?>
<p:tagLst xmlns:a="http://schemas.openxmlformats.org/drawingml/2006/main" xmlns:r="http://schemas.openxmlformats.org/officeDocument/2006/relationships" xmlns:p="http://schemas.openxmlformats.org/presentationml/2006/main">
  <p:tag name="AS_UNIQUEID" val="20534"/>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Global Version act" id="{939D0E4D-1211-4AB9-95AE-6CAFED0E5D2B}" vid="{DFA45F21-FB38-4D6D-89F0-D1A1398B18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5C8E531CE98541B743E9D7587F0970" ma:contentTypeVersion="13" ma:contentTypeDescription="Create a new document." ma:contentTypeScope="" ma:versionID="a943bae4e683697c4df6f539a36d1eb5">
  <xsd:schema xmlns:xsd="http://www.w3.org/2001/XMLSchema" xmlns:xs="http://www.w3.org/2001/XMLSchema" xmlns:p="http://schemas.microsoft.com/office/2006/metadata/properties" xmlns:ns2="a385ee3e-d1c6-4a1b-be62-63aa09644def" xmlns:ns3="821b4bca-3572-4b44-aae4-1bed04b0a73c" targetNamespace="http://schemas.microsoft.com/office/2006/metadata/properties" ma:root="true" ma:fieldsID="189b9a3b2bf208906a2b96aaed02a3d8" ns2:_="" ns3:_="">
    <xsd:import namespace="a385ee3e-d1c6-4a1b-be62-63aa09644def"/>
    <xsd:import namespace="821b4bca-3572-4b44-aae4-1bed04b0a73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85ee3e-d1c6-4a1b-be62-63aa09644de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1b4bca-3572-4b44-aae4-1bed04b0a73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2A28E2-8841-4378-A590-440FEFBAFA2E}">
  <ds:schemaRefs>
    <ds:schemaRef ds:uri="821b4bca-3572-4b44-aae4-1bed04b0a73c"/>
    <ds:schemaRef ds:uri="a385ee3e-d1c6-4a1b-be62-63aa09644d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B35DEB0-55B4-4F37-AA94-BD0500F8FB75}">
  <ds:schemaRefs>
    <ds:schemaRef ds:uri="http://schemas.microsoft.com/sharepoint/v3/contenttype/forms"/>
  </ds:schemaRefs>
</ds:datastoreItem>
</file>

<file path=customXml/itemProps3.xml><?xml version="1.0" encoding="utf-8"?>
<ds:datastoreItem xmlns:ds="http://schemas.openxmlformats.org/officeDocument/2006/customXml" ds:itemID="{286F2B05-4FF7-4420-87C8-8869B248CD2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4330</Words>
  <Application>Microsoft Office PowerPoint</Application>
  <PresentationFormat>Widescreen</PresentationFormat>
  <Paragraphs>334</Paragraphs>
  <Slides>40</Slides>
  <Notes>33</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Cambria</vt:lpstr>
      <vt:lpstr>Century Gothic</vt:lpstr>
      <vt:lpstr>Century Gothic (Body)</vt:lpstr>
      <vt:lpstr>Times New Roman</vt:lpstr>
      <vt:lpstr>Wingdings</vt:lpstr>
      <vt:lpstr>Tema de Office</vt:lpstr>
      <vt:lpstr>PowerPoint Presentation</vt:lpstr>
      <vt:lpstr>PowerPoint Presentation</vt:lpstr>
      <vt:lpstr>Giới thiệu</vt:lpstr>
      <vt:lpstr>PowerPoint Presentation</vt:lpstr>
      <vt:lpstr>PowerPoint Presentation</vt:lpstr>
      <vt:lpstr>PowerPoint Presentation</vt:lpstr>
      <vt:lpstr>PowerPoint Presentation</vt:lpstr>
      <vt:lpstr>Đưa ra các cơ hội lớn giúp đẩy nhanh quá trình chuyển đổi hệ thống Thực Phẩm.  Tuy nhiên, hệ thống thực phẩm đi sau các lĩnh vực khác trong việc áp dụng và quy mô hóa công nghệ và đổi mới; và yêu cầu hệ sinh thái đổi mới mạnh mẽ thông qua hành động của tập thể và đa bên. </vt:lpstr>
      <vt:lpstr>PowerPoint Presentation</vt:lpstr>
      <vt:lpstr>PowerPoint Presentation</vt:lpstr>
      <vt:lpstr>PowerPoint Presentation</vt:lpstr>
      <vt:lpstr>PowerPoint Presentation</vt:lpstr>
      <vt:lpstr>PowerPoint Presentation</vt:lpstr>
      <vt:lpstr>Xây dựng – Phát triển khái niệm và đề xuất về Trung Tâm</vt:lpstr>
      <vt:lpstr>Nguyên tắc hợp tác</vt:lpstr>
      <vt:lpstr>Các loại đối tác của trung tâm *? </vt:lpstr>
      <vt:lpstr>Phân loại đối tác – Ví Dụ tại Columbia</vt:lpstr>
      <vt:lpstr>PowerPoint Presentation</vt:lpstr>
      <vt:lpstr>PowerPoint Presentation</vt:lpstr>
      <vt:lpstr>PowerPoint Presentation</vt:lpstr>
      <vt:lpstr>Các trung tâm đổi mới thực phẩm ở Pháp và Bỉ  Bài học kinh nghiệm từ chuyến công tác nghiên cứu gần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kinh nghiệm cho Việt Nam</vt:lpstr>
      <vt:lpstr>PowerPoint Presentation</vt:lpstr>
      <vt:lpstr>3 Các trục và công nghệ hỗ trợ</vt:lpstr>
      <vt:lpstr>PowerPoint Presentation</vt:lpstr>
      <vt:lpstr>PowerPoint Presentation</vt:lpstr>
      <vt:lpstr>PowerPoint Presentation</vt:lpstr>
      <vt:lpstr>Các chủ đề và mục tiêu chiến lược là gì?</vt:lpstr>
      <vt:lpstr>Trung tâm Đổi mới Thực phẩm có thể cung cấp những hoạt động và dịch vụ nào? </vt:lpstr>
      <vt:lpstr>Ở đâu và như thế nào? </vt:lpstr>
      <vt:lpstr>Các bước tiếp theo</vt:lpstr>
      <vt:lpstr>Chân thành cám ơn quý vị!!!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Private Partnership Task Forces ACTIVITIES’ UPDATES</dc:title>
  <dc:creator>MyPC</dc:creator>
  <cp:lastModifiedBy>user</cp:lastModifiedBy>
  <cp:revision>2</cp:revision>
  <dcterms:created xsi:type="dcterms:W3CDTF">2021-10-07T08:28:53Z</dcterms:created>
  <dcterms:modified xsi:type="dcterms:W3CDTF">2022-06-07T06:50:27Z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0x010100715C8E531CE98541B743E9D7587F0970</vt:lpwstr>
  </property>
</Properties>
</file>